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64" r:id="rId2"/>
    <p:sldId id="257" r:id="rId3"/>
    <p:sldId id="267" r:id="rId4"/>
    <p:sldId id="269" r:id="rId5"/>
    <p:sldId id="263" r:id="rId6"/>
    <p:sldId id="259" r:id="rId7"/>
    <p:sldId id="270" r:id="rId8"/>
    <p:sldId id="260" r:id="rId9"/>
    <p:sldId id="271" r:id="rId10"/>
    <p:sldId id="273" r:id="rId11"/>
    <p:sldId id="261" r:id="rId12"/>
    <p:sldId id="262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988A02"/>
    <a:srgbClr val="CC6600"/>
    <a:srgbClr val="00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61F622-28C3-403F-8C91-04A1CF9AFF56}" v="6" dt="2020-05-01T17:45:46.423"/>
    <p1510:client id="{D85B0EDD-7D30-6F45-8BD9-D157B481A99A}" v="366" dt="2020-05-01T19:57:5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2"/>
  </p:normalViewPr>
  <p:slideViewPr>
    <p:cSldViewPr snapToGrid="0">
      <p:cViewPr varScale="1">
        <p:scale>
          <a:sx n="90" d="100"/>
          <a:sy n="90" d="100"/>
        </p:scale>
        <p:origin x="89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DIAS ALVES DE AZEVEDO ." userId="32d45880-1afd-4e4e-87a4-cca9bfaf6103" providerId="ADAL" clId="{9F61F622-28C3-403F-8C91-04A1CF9AFF56}"/>
    <pc:docChg chg="undo custSel modSld">
      <pc:chgData name="FELIPE DIAS ALVES DE AZEVEDO ." userId="32d45880-1afd-4e4e-87a4-cca9bfaf6103" providerId="ADAL" clId="{9F61F622-28C3-403F-8C91-04A1CF9AFF56}" dt="2020-05-01T17:45:46.423" v="21" actId="14100"/>
      <pc:docMkLst>
        <pc:docMk/>
      </pc:docMkLst>
      <pc:sldChg chg="modSp mod">
        <pc:chgData name="FELIPE DIAS ALVES DE AZEVEDO ." userId="32d45880-1afd-4e4e-87a4-cca9bfaf6103" providerId="ADAL" clId="{9F61F622-28C3-403F-8C91-04A1CF9AFF56}" dt="2020-05-01T16:57:51.238" v="1" actId="1076"/>
        <pc:sldMkLst>
          <pc:docMk/>
          <pc:sldMk cId="3405671855" sldId="256"/>
        </pc:sldMkLst>
        <pc:picChg chg="mod">
          <ac:chgData name="FELIPE DIAS ALVES DE AZEVEDO ." userId="32d45880-1afd-4e4e-87a4-cca9bfaf6103" providerId="ADAL" clId="{9F61F622-28C3-403F-8C91-04A1CF9AFF56}" dt="2020-05-01T16:57:51.238" v="1" actId="1076"/>
          <ac:picMkLst>
            <pc:docMk/>
            <pc:sldMk cId="3405671855" sldId="256"/>
            <ac:picMk id="5" creationId="{1CD27D47-9591-8342-8D09-E4C5FA59FA8F}"/>
          </ac:picMkLst>
        </pc:picChg>
      </pc:sldChg>
      <pc:sldChg chg="addSp modSp mod">
        <pc:chgData name="FELIPE DIAS ALVES DE AZEVEDO ." userId="32d45880-1afd-4e4e-87a4-cca9bfaf6103" providerId="ADAL" clId="{9F61F622-28C3-403F-8C91-04A1CF9AFF56}" dt="2020-05-01T16:59:02.687" v="6" actId="14100"/>
        <pc:sldMkLst>
          <pc:docMk/>
          <pc:sldMk cId="2512443271" sldId="257"/>
        </pc:sldMkLst>
        <pc:spChg chg="mod">
          <ac:chgData name="FELIPE DIAS ALVES DE AZEVEDO ." userId="32d45880-1afd-4e4e-87a4-cca9bfaf6103" providerId="ADAL" clId="{9F61F622-28C3-403F-8C91-04A1CF9AFF56}" dt="2020-05-01T16:59:02.687" v="6" actId="14100"/>
          <ac:spMkLst>
            <pc:docMk/>
            <pc:sldMk cId="2512443271" sldId="257"/>
            <ac:spMk id="21" creationId="{96AD0520-F6DB-4514-BA6B-07670E0C83B5}"/>
          </ac:spMkLst>
        </pc:spChg>
        <pc:picChg chg="add mod">
          <ac:chgData name="FELIPE DIAS ALVES DE AZEVEDO ." userId="32d45880-1afd-4e4e-87a4-cca9bfaf6103" providerId="ADAL" clId="{9F61F622-28C3-403F-8C91-04A1CF9AFF56}" dt="2020-05-01T16:58:48.725" v="5" actId="1076"/>
          <ac:picMkLst>
            <pc:docMk/>
            <pc:sldMk cId="2512443271" sldId="257"/>
            <ac:picMk id="3" creationId="{B4BE86B2-DAD3-432A-B6FF-F3B158272AEA}"/>
          </ac:picMkLst>
        </pc:picChg>
      </pc:sldChg>
      <pc:sldChg chg="modSp mod">
        <pc:chgData name="FELIPE DIAS ALVES DE AZEVEDO ." userId="32d45880-1afd-4e4e-87a4-cca9bfaf6103" providerId="ADAL" clId="{9F61F622-28C3-403F-8C91-04A1CF9AFF56}" dt="2020-05-01T17:45:46.423" v="21" actId="14100"/>
        <pc:sldMkLst>
          <pc:docMk/>
          <pc:sldMk cId="62427417" sldId="261"/>
        </pc:sldMkLst>
        <pc:spChg chg="mod">
          <ac:chgData name="FELIPE DIAS ALVES DE AZEVEDO ." userId="32d45880-1afd-4e4e-87a4-cca9bfaf6103" providerId="ADAL" clId="{9F61F622-28C3-403F-8C91-04A1CF9AFF56}" dt="2020-05-01T17:01:39.250" v="16" actId="14100"/>
          <ac:spMkLst>
            <pc:docMk/>
            <pc:sldMk cId="62427417" sldId="261"/>
            <ac:spMk id="2" creationId="{DEEDF1D8-B33E-4D3B-A9DF-367954A930EA}"/>
          </ac:spMkLst>
        </pc:spChg>
        <pc:spChg chg="mod">
          <ac:chgData name="FELIPE DIAS ALVES DE AZEVEDO ." userId="32d45880-1afd-4e4e-87a4-cca9bfaf6103" providerId="ADAL" clId="{9F61F622-28C3-403F-8C91-04A1CF9AFF56}" dt="2020-05-01T17:45:44.535" v="20" actId="14100"/>
          <ac:spMkLst>
            <pc:docMk/>
            <pc:sldMk cId="62427417" sldId="261"/>
            <ac:spMk id="10" creationId="{FF304E21-4A5E-B148-AF72-838728588177}"/>
          </ac:spMkLst>
        </pc:spChg>
        <pc:picChg chg="mod">
          <ac:chgData name="FELIPE DIAS ALVES DE AZEVEDO ." userId="32d45880-1afd-4e4e-87a4-cca9bfaf6103" providerId="ADAL" clId="{9F61F622-28C3-403F-8C91-04A1CF9AFF56}" dt="2020-05-01T17:45:46.423" v="21" actId="14100"/>
          <ac:picMkLst>
            <pc:docMk/>
            <pc:sldMk cId="62427417" sldId="261"/>
            <ac:picMk id="14" creationId="{7FDF18B4-589D-F04C-95DC-915BAC5E8FF2}"/>
          </ac:picMkLst>
        </pc:picChg>
      </pc:sldChg>
      <pc:sldChg chg="addSp modSp mod">
        <pc:chgData name="FELIPE DIAS ALVES DE AZEVEDO ." userId="32d45880-1afd-4e4e-87a4-cca9bfaf6103" providerId="ADAL" clId="{9F61F622-28C3-403F-8C91-04A1CF9AFF56}" dt="2020-05-01T17:45:22.123" v="18" actId="1076"/>
        <pc:sldMkLst>
          <pc:docMk/>
          <pc:sldMk cId="3700000557" sldId="262"/>
        </pc:sldMkLst>
        <pc:picChg chg="add mod">
          <ac:chgData name="FELIPE DIAS ALVES DE AZEVEDO ." userId="32d45880-1afd-4e4e-87a4-cca9bfaf6103" providerId="ADAL" clId="{9F61F622-28C3-403F-8C91-04A1CF9AFF56}" dt="2020-05-01T17:45:22.123" v="18" actId="1076"/>
          <ac:picMkLst>
            <pc:docMk/>
            <pc:sldMk cId="3700000557" sldId="262"/>
            <ac:picMk id="4" creationId="{88791B59-74C3-4DFE-B926-B9D4EA9C0914}"/>
          </ac:picMkLst>
        </pc:picChg>
      </pc:sldChg>
    </pc:docChg>
  </pc:docChgLst>
  <pc:docChgLst>
    <pc:chgData name="FELIPE DIAS ALVES DE AZEVEDO ." userId="32d45880-1afd-4e4e-87a4-cca9bfaf6103" providerId="ADAL" clId="{D85B0EDD-7D30-6F45-8BD9-D157B481A99A}"/>
    <pc:docChg chg="undo custSel addSld delSld modSld sldOrd">
      <pc:chgData name="FELIPE DIAS ALVES DE AZEVEDO ." userId="32d45880-1afd-4e4e-87a4-cca9bfaf6103" providerId="ADAL" clId="{D85B0EDD-7D30-6F45-8BD9-D157B481A99A}" dt="2020-05-01T19:57:55.389" v="644"/>
      <pc:docMkLst>
        <pc:docMk/>
      </pc:docMkLst>
      <pc:sldChg chg="del">
        <pc:chgData name="FELIPE DIAS ALVES DE AZEVEDO ." userId="32d45880-1afd-4e4e-87a4-cca9bfaf6103" providerId="ADAL" clId="{D85B0EDD-7D30-6F45-8BD9-D157B481A99A}" dt="2020-05-01T17:12:12.071" v="71" actId="2696"/>
        <pc:sldMkLst>
          <pc:docMk/>
          <pc:sldMk cId="3405671855" sldId="256"/>
        </pc:sldMkLst>
      </pc:sldChg>
      <pc:sldChg chg="addSp delSp modSp">
        <pc:chgData name="FELIPE DIAS ALVES DE AZEVEDO ." userId="32d45880-1afd-4e4e-87a4-cca9bfaf6103" providerId="ADAL" clId="{D85B0EDD-7D30-6F45-8BD9-D157B481A99A}" dt="2020-05-01T17:10:28.635" v="52" actId="208"/>
        <pc:sldMkLst>
          <pc:docMk/>
          <pc:sldMk cId="2512443271" sldId="257"/>
        </pc:sldMkLst>
        <pc:spChg chg="mod">
          <ac:chgData name="FELIPE DIAS ALVES DE AZEVEDO ." userId="32d45880-1afd-4e4e-87a4-cca9bfaf6103" providerId="ADAL" clId="{D85B0EDD-7D30-6F45-8BD9-D157B481A99A}" dt="2020-05-01T17:07:47.788" v="28" actId="14838"/>
          <ac:spMkLst>
            <pc:docMk/>
            <pc:sldMk cId="2512443271" sldId="257"/>
            <ac:spMk id="2" creationId="{F291FDE8-B029-4049-B4CF-D652B5B65082}"/>
          </ac:spMkLst>
        </pc:spChg>
        <pc:spChg chg="mod">
          <ac:chgData name="FELIPE DIAS ALVES DE AZEVEDO ." userId="32d45880-1afd-4e4e-87a4-cca9bfaf6103" providerId="ADAL" clId="{D85B0EDD-7D30-6F45-8BD9-D157B481A99A}" dt="2020-05-01T17:07:58.334" v="29" actId="14861"/>
          <ac:spMkLst>
            <pc:docMk/>
            <pc:sldMk cId="2512443271" sldId="257"/>
            <ac:spMk id="20" creationId="{CB15BF85-618E-4E5C-B160-E597BD08F546}"/>
          </ac:spMkLst>
        </pc:spChg>
        <pc:spChg chg="mod">
          <ac:chgData name="FELIPE DIAS ALVES DE AZEVEDO ." userId="32d45880-1afd-4e4e-87a4-cca9bfaf6103" providerId="ADAL" clId="{D85B0EDD-7D30-6F45-8BD9-D157B481A99A}" dt="2020-05-01T17:08:03.581" v="30" actId="14861"/>
          <ac:spMkLst>
            <pc:docMk/>
            <pc:sldMk cId="2512443271" sldId="257"/>
            <ac:spMk id="21" creationId="{96AD0520-F6DB-4514-BA6B-07670E0C83B5}"/>
          </ac:spMkLst>
        </pc:spChg>
        <pc:spChg chg="mod">
          <ac:chgData name="FELIPE DIAS ALVES DE AZEVEDO ." userId="32d45880-1afd-4e4e-87a4-cca9bfaf6103" providerId="ADAL" clId="{D85B0EDD-7D30-6F45-8BD9-D157B481A99A}" dt="2020-05-01T17:10:28.635" v="52" actId="208"/>
          <ac:spMkLst>
            <pc:docMk/>
            <pc:sldMk cId="2512443271" sldId="257"/>
            <ac:spMk id="32" creationId="{ADD7CE41-8C1F-584A-BCE0-9DF5B0D0E630}"/>
          </ac:spMkLst>
        </pc:spChg>
        <pc:picChg chg="del">
          <ac:chgData name="FELIPE DIAS ALVES DE AZEVEDO ." userId="32d45880-1afd-4e4e-87a4-cca9bfaf6103" providerId="ADAL" clId="{D85B0EDD-7D30-6F45-8BD9-D157B481A99A}" dt="2020-05-01T17:09:07.636" v="34" actId="478"/>
          <ac:picMkLst>
            <pc:docMk/>
            <pc:sldMk cId="2512443271" sldId="257"/>
            <ac:picMk id="3" creationId="{B4BE86B2-DAD3-432A-B6FF-F3B158272AEA}"/>
          </ac:picMkLst>
        </pc:picChg>
        <pc:picChg chg="add mod">
          <ac:chgData name="FELIPE DIAS ALVES DE AZEVEDO ." userId="32d45880-1afd-4e4e-87a4-cca9bfaf6103" providerId="ADAL" clId="{D85B0EDD-7D30-6F45-8BD9-D157B481A99A}" dt="2020-05-01T17:09:39.562" v="44" actId="1076"/>
          <ac:picMkLst>
            <pc:docMk/>
            <pc:sldMk cId="2512443271" sldId="257"/>
            <ac:picMk id="5" creationId="{D11EA25D-B0EF-E84A-B744-CD6E7131941B}"/>
          </ac:picMkLst>
        </pc:picChg>
        <pc:picChg chg="mod">
          <ac:chgData name="FELIPE DIAS ALVES DE AZEVEDO ." userId="32d45880-1afd-4e4e-87a4-cca9bfaf6103" providerId="ADAL" clId="{D85B0EDD-7D30-6F45-8BD9-D157B481A99A}" dt="2020-05-01T17:09:42.278" v="46" actId="1076"/>
          <ac:picMkLst>
            <pc:docMk/>
            <pc:sldMk cId="2512443271" sldId="257"/>
            <ac:picMk id="18" creationId="{1D4C1E03-9524-4BFB-A456-B2C153610225}"/>
          </ac:picMkLst>
        </pc:picChg>
      </pc:sldChg>
      <pc:sldChg chg="addSp delSp modSp ord modAnim">
        <pc:chgData name="FELIPE DIAS ALVES DE AZEVEDO ." userId="32d45880-1afd-4e4e-87a4-cca9bfaf6103" providerId="ADAL" clId="{D85B0EDD-7D30-6F45-8BD9-D157B481A99A}" dt="2020-05-01T18:58:29.466" v="618"/>
        <pc:sldMkLst>
          <pc:docMk/>
          <pc:sldMk cId="678814561" sldId="259"/>
        </pc:sldMkLst>
        <pc:spChg chg="mod">
          <ac:chgData name="FELIPE DIAS ALVES DE AZEVEDO ." userId="32d45880-1afd-4e4e-87a4-cca9bfaf6103" providerId="ADAL" clId="{D85B0EDD-7D30-6F45-8BD9-D157B481A99A}" dt="2020-05-01T17:21:32.395" v="135" actId="1076"/>
          <ac:spMkLst>
            <pc:docMk/>
            <pc:sldMk cId="678814561" sldId="259"/>
            <ac:spMk id="2" creationId="{92E32A74-F3A2-4D66-8C81-7BF195181C30}"/>
          </ac:spMkLst>
        </pc:spChg>
        <pc:spChg chg="add mod">
          <ac:chgData name="FELIPE DIAS ALVES DE AZEVEDO ." userId="32d45880-1afd-4e4e-87a4-cca9bfaf6103" providerId="ADAL" clId="{D85B0EDD-7D30-6F45-8BD9-D157B481A99A}" dt="2020-05-01T17:17:36.434" v="107" actId="2085"/>
          <ac:spMkLst>
            <pc:docMk/>
            <pc:sldMk cId="678814561" sldId="259"/>
            <ac:spMk id="3" creationId="{6E59387E-3BD1-624F-8AFD-2DBC631F39DD}"/>
          </ac:spMkLst>
        </pc:spChg>
        <pc:spChg chg="add mod">
          <ac:chgData name="FELIPE DIAS ALVES DE AZEVEDO ." userId="32d45880-1afd-4e4e-87a4-cca9bfaf6103" providerId="ADAL" clId="{D85B0EDD-7D30-6F45-8BD9-D157B481A99A}" dt="2020-05-01T17:12:35.018" v="77" actId="1076"/>
          <ac:spMkLst>
            <pc:docMk/>
            <pc:sldMk cId="678814561" sldId="259"/>
            <ac:spMk id="19" creationId="{162B4C41-F56D-5F49-8BA6-B4A7B17F02C9}"/>
          </ac:spMkLst>
        </pc:spChg>
        <pc:spChg chg="del">
          <ac:chgData name="FELIPE DIAS ALVES DE AZEVEDO ." userId="32d45880-1afd-4e4e-87a4-cca9bfaf6103" providerId="ADAL" clId="{D85B0EDD-7D30-6F45-8BD9-D157B481A99A}" dt="2020-05-01T17:12:26.379" v="74" actId="478"/>
          <ac:spMkLst>
            <pc:docMk/>
            <pc:sldMk cId="678814561" sldId="259"/>
            <ac:spMk id="26" creationId="{339D50F8-1442-418D-87BC-73A6439B5243}"/>
          </ac:spMkLst>
        </pc:spChg>
        <pc:spChg chg="mod">
          <ac:chgData name="FELIPE DIAS ALVES DE AZEVEDO ." userId="32d45880-1afd-4e4e-87a4-cca9bfaf6103" providerId="ADAL" clId="{D85B0EDD-7D30-6F45-8BD9-D157B481A99A}" dt="2020-05-01T17:18:51.821" v="109" actId="207"/>
          <ac:spMkLst>
            <pc:docMk/>
            <pc:sldMk cId="678814561" sldId="259"/>
            <ac:spMk id="34" creationId="{2B191A9A-2C48-489F-AE91-86537C334AB1}"/>
          </ac:spMkLst>
        </pc:spChg>
        <pc:picChg chg="add mod">
          <ac:chgData name="FELIPE DIAS ALVES DE AZEVEDO ." userId="32d45880-1afd-4e4e-87a4-cca9bfaf6103" providerId="ADAL" clId="{D85B0EDD-7D30-6F45-8BD9-D157B481A99A}" dt="2020-05-01T17:12:35.018" v="77" actId="1076"/>
          <ac:picMkLst>
            <pc:docMk/>
            <pc:sldMk cId="678814561" sldId="259"/>
            <ac:picMk id="20" creationId="{302E40F8-FF20-C946-91CA-E4493DF6AB17}"/>
          </ac:picMkLst>
        </pc:picChg>
        <pc:picChg chg="del mod">
          <ac:chgData name="FELIPE DIAS ALVES DE AZEVEDO ." userId="32d45880-1afd-4e4e-87a4-cca9bfaf6103" providerId="ADAL" clId="{D85B0EDD-7D30-6F45-8BD9-D157B481A99A}" dt="2020-05-01T17:12:27.046" v="76" actId="478"/>
          <ac:picMkLst>
            <pc:docMk/>
            <pc:sldMk cId="678814561" sldId="259"/>
            <ac:picMk id="24" creationId="{4F977900-F1B6-4879-B103-22EE2EFBE56D}"/>
          </ac:picMkLst>
        </pc:picChg>
      </pc:sldChg>
      <pc:sldChg chg="addSp delSp modSp ord">
        <pc:chgData name="FELIPE DIAS ALVES DE AZEVEDO ." userId="32d45880-1afd-4e4e-87a4-cca9bfaf6103" providerId="ADAL" clId="{D85B0EDD-7D30-6F45-8BD9-D157B481A99A}" dt="2020-05-01T18:20:00.300" v="403"/>
        <pc:sldMkLst>
          <pc:docMk/>
          <pc:sldMk cId="3571323678" sldId="260"/>
        </pc:sldMkLst>
        <pc:spChg chg="del">
          <ac:chgData name="FELIPE DIAS ALVES DE AZEVEDO ." userId="32d45880-1afd-4e4e-87a4-cca9bfaf6103" providerId="ADAL" clId="{D85B0EDD-7D30-6F45-8BD9-D157B481A99A}" dt="2020-05-01T17:12:58.563" v="80" actId="478"/>
          <ac:spMkLst>
            <pc:docMk/>
            <pc:sldMk cId="3571323678" sldId="260"/>
            <ac:spMk id="5" creationId="{9DDB32B3-A667-4734-9142-9F77E7B54A13}"/>
          </ac:spMkLst>
        </pc:spChg>
        <pc:spChg chg="add mod">
          <ac:chgData name="FELIPE DIAS ALVES DE AZEVEDO ." userId="32d45880-1afd-4e4e-87a4-cca9bfaf6103" providerId="ADAL" clId="{D85B0EDD-7D30-6F45-8BD9-D157B481A99A}" dt="2020-05-01T17:21:50.241" v="136" actId="1582"/>
          <ac:spMkLst>
            <pc:docMk/>
            <pc:sldMk cId="3571323678" sldId="260"/>
            <ac:spMk id="24" creationId="{423EC2D2-C705-CF43-95F3-C9DA3F60F60A}"/>
          </ac:spMkLst>
        </pc:spChg>
        <pc:picChg chg="del">
          <ac:chgData name="FELIPE DIAS ALVES DE AZEVEDO ." userId="32d45880-1afd-4e4e-87a4-cca9bfaf6103" providerId="ADAL" clId="{D85B0EDD-7D30-6F45-8BD9-D157B481A99A}" dt="2020-05-01T17:13:00.884" v="81" actId="478"/>
          <ac:picMkLst>
            <pc:docMk/>
            <pc:sldMk cId="3571323678" sldId="260"/>
            <ac:picMk id="4" creationId="{1A1AC956-75F5-41FE-AC10-A7C00314C647}"/>
          </ac:picMkLst>
        </pc:picChg>
        <pc:picChg chg="add mod">
          <ac:chgData name="FELIPE DIAS ALVES DE AZEVEDO ." userId="32d45880-1afd-4e4e-87a4-cca9bfaf6103" providerId="ADAL" clId="{D85B0EDD-7D30-6F45-8BD9-D157B481A99A}" dt="2020-05-01T17:22:14.256" v="139" actId="1076"/>
          <ac:picMkLst>
            <pc:docMk/>
            <pc:sldMk cId="3571323678" sldId="260"/>
            <ac:picMk id="26" creationId="{456F8673-075E-C34A-9128-01C8F877CD45}"/>
          </ac:picMkLst>
        </pc:picChg>
      </pc:sldChg>
      <pc:sldChg chg="addSp delSp modSp">
        <pc:chgData name="FELIPE DIAS ALVES DE AZEVEDO ." userId="32d45880-1afd-4e4e-87a4-cca9bfaf6103" providerId="ADAL" clId="{D85B0EDD-7D30-6F45-8BD9-D157B481A99A}" dt="2020-05-01T18:38:08.661" v="574" actId="207"/>
        <pc:sldMkLst>
          <pc:docMk/>
          <pc:sldMk cId="62427417" sldId="261"/>
        </pc:sldMkLst>
        <pc:spChg chg="mod">
          <ac:chgData name="FELIPE DIAS ALVES DE AZEVEDO ." userId="32d45880-1afd-4e4e-87a4-cca9bfaf6103" providerId="ADAL" clId="{D85B0EDD-7D30-6F45-8BD9-D157B481A99A}" dt="2020-05-01T18:38:08.661" v="574" actId="207"/>
          <ac:spMkLst>
            <pc:docMk/>
            <pc:sldMk cId="62427417" sldId="261"/>
            <ac:spMk id="2" creationId="{DEEDF1D8-B33E-4D3B-A9DF-367954A930EA}"/>
          </ac:spMkLst>
        </pc:spChg>
        <pc:spChg chg="del">
          <ac:chgData name="FELIPE DIAS ALVES DE AZEVEDO ." userId="32d45880-1afd-4e4e-87a4-cca9bfaf6103" providerId="ADAL" clId="{D85B0EDD-7D30-6F45-8BD9-D157B481A99A}" dt="2020-05-01T17:24:03.010" v="140"/>
          <ac:spMkLst>
            <pc:docMk/>
            <pc:sldMk cId="62427417" sldId="261"/>
            <ac:spMk id="3" creationId="{0F8175DD-0DFF-4854-BC92-4860C2E9525F}"/>
          </ac:spMkLst>
        </pc:spChg>
        <pc:spChg chg="add mod">
          <ac:chgData name="FELIPE DIAS ALVES DE AZEVEDO ." userId="32d45880-1afd-4e4e-87a4-cca9bfaf6103" providerId="ADAL" clId="{D85B0EDD-7D30-6F45-8BD9-D157B481A99A}" dt="2020-05-01T18:08:43.708" v="328" actId="1076"/>
          <ac:spMkLst>
            <pc:docMk/>
            <pc:sldMk cId="62427417" sldId="261"/>
            <ac:spMk id="6" creationId="{68B713BD-9B89-504B-B9C5-25951ED5A94E}"/>
          </ac:spMkLst>
        </pc:spChg>
        <pc:spChg chg="add del mod">
          <ac:chgData name="FELIPE DIAS ALVES DE AZEVEDO ." userId="32d45880-1afd-4e4e-87a4-cca9bfaf6103" providerId="ADAL" clId="{D85B0EDD-7D30-6F45-8BD9-D157B481A99A}" dt="2020-05-01T17:24:20.090" v="144" actId="931"/>
          <ac:spMkLst>
            <pc:docMk/>
            <pc:sldMk cId="62427417" sldId="261"/>
            <ac:spMk id="7" creationId="{3FE92A5E-4200-694F-88F5-1EB41F8F1C1D}"/>
          </ac:spMkLst>
        </pc:spChg>
        <pc:spChg chg="add mod">
          <ac:chgData name="FELIPE DIAS ALVES DE AZEVEDO ." userId="32d45880-1afd-4e4e-87a4-cca9bfaf6103" providerId="ADAL" clId="{D85B0EDD-7D30-6F45-8BD9-D157B481A99A}" dt="2020-05-01T18:07:38.577" v="319" actId="571"/>
          <ac:spMkLst>
            <pc:docMk/>
            <pc:sldMk cId="62427417" sldId="261"/>
            <ac:spMk id="8" creationId="{A58922D0-8849-8B42-A151-8A6A972E1B43}"/>
          </ac:spMkLst>
        </pc:spChg>
        <pc:spChg chg="add mod">
          <ac:chgData name="FELIPE DIAS ALVES DE AZEVEDO ." userId="32d45880-1afd-4e4e-87a4-cca9bfaf6103" providerId="ADAL" clId="{D85B0EDD-7D30-6F45-8BD9-D157B481A99A}" dt="2020-05-01T17:39:36.320" v="189" actId="14100"/>
          <ac:spMkLst>
            <pc:docMk/>
            <pc:sldMk cId="62427417" sldId="261"/>
            <ac:spMk id="10" creationId="{FF304E21-4A5E-B148-AF72-838728588177}"/>
          </ac:spMkLst>
        </pc:spChg>
        <pc:spChg chg="add mod">
          <ac:chgData name="FELIPE DIAS ALVES DE AZEVEDO ." userId="32d45880-1afd-4e4e-87a4-cca9bfaf6103" providerId="ADAL" clId="{D85B0EDD-7D30-6F45-8BD9-D157B481A99A}" dt="2020-05-01T18:37:55.427" v="572" actId="167"/>
          <ac:spMkLst>
            <pc:docMk/>
            <pc:sldMk cId="62427417" sldId="261"/>
            <ac:spMk id="11" creationId="{D8E5F15F-80A4-CE49-B8ED-01B997006E8D}"/>
          </ac:spMkLst>
        </pc:spChg>
        <pc:spChg chg="add del mod">
          <ac:chgData name="FELIPE DIAS ALVES DE AZEVEDO ." userId="32d45880-1afd-4e4e-87a4-cca9bfaf6103" providerId="ADAL" clId="{D85B0EDD-7D30-6F45-8BD9-D157B481A99A}" dt="2020-05-01T17:35:05.206" v="170"/>
          <ac:spMkLst>
            <pc:docMk/>
            <pc:sldMk cId="62427417" sldId="261"/>
            <ac:spMk id="12" creationId="{79DE17EE-1B65-FA40-BE09-4632941BDC61}"/>
          </ac:spMkLst>
        </pc:spChg>
        <pc:spChg chg="add del mod">
          <ac:chgData name="FELIPE DIAS ALVES DE AZEVEDO ." userId="32d45880-1afd-4e4e-87a4-cca9bfaf6103" providerId="ADAL" clId="{D85B0EDD-7D30-6F45-8BD9-D157B481A99A}" dt="2020-05-01T18:37:57.116" v="573" actId="478"/>
          <ac:spMkLst>
            <pc:docMk/>
            <pc:sldMk cId="62427417" sldId="261"/>
            <ac:spMk id="15" creationId="{BBFBC165-4A65-7E44-B29B-099B38A1979B}"/>
          </ac:spMkLst>
        </pc:spChg>
        <pc:picChg chg="add del mod">
          <ac:chgData name="FELIPE DIAS ALVES DE AZEVEDO ." userId="32d45880-1afd-4e4e-87a4-cca9bfaf6103" providerId="ADAL" clId="{D85B0EDD-7D30-6F45-8BD9-D157B481A99A}" dt="2020-05-01T17:24:09.135" v="143" actId="478"/>
          <ac:picMkLst>
            <pc:docMk/>
            <pc:sldMk cId="62427417" sldId="261"/>
            <ac:picMk id="4" creationId="{C4EB6C5A-68DE-D747-8F8F-103E6DD001CA}"/>
          </ac:picMkLst>
        </pc:picChg>
        <pc:picChg chg="add del">
          <ac:chgData name="FELIPE DIAS ALVES DE AZEVEDO ." userId="32d45880-1afd-4e4e-87a4-cca9bfaf6103" providerId="ADAL" clId="{D85B0EDD-7D30-6F45-8BD9-D157B481A99A}" dt="2020-05-01T17:24:07.069" v="142"/>
          <ac:picMkLst>
            <pc:docMk/>
            <pc:sldMk cId="62427417" sldId="261"/>
            <ac:picMk id="5" creationId="{4117D0C8-4D23-4D44-8E99-EAF8E6649727}"/>
          </ac:picMkLst>
        </pc:picChg>
        <pc:picChg chg="add mod">
          <ac:chgData name="FELIPE DIAS ALVES DE AZEVEDO ." userId="32d45880-1afd-4e4e-87a4-cca9bfaf6103" providerId="ADAL" clId="{D85B0EDD-7D30-6F45-8BD9-D157B481A99A}" dt="2020-05-01T18:08:43.708" v="328" actId="1076"/>
          <ac:picMkLst>
            <pc:docMk/>
            <pc:sldMk cId="62427417" sldId="261"/>
            <ac:picMk id="7" creationId="{5400DAC5-28DE-8047-9268-F1F2A4364811}"/>
          </ac:picMkLst>
        </pc:picChg>
        <pc:picChg chg="add del mod">
          <ac:chgData name="FELIPE DIAS ALVES DE AZEVEDO ." userId="32d45880-1afd-4e4e-87a4-cca9bfaf6103" providerId="ADAL" clId="{D85B0EDD-7D30-6F45-8BD9-D157B481A99A}" dt="2020-05-01T17:34:53.495" v="169" actId="478"/>
          <ac:picMkLst>
            <pc:docMk/>
            <pc:sldMk cId="62427417" sldId="261"/>
            <ac:picMk id="9" creationId="{3A4E3B26-506B-9E41-BF2C-04698E56AB4E}"/>
          </ac:picMkLst>
        </pc:picChg>
        <pc:picChg chg="add mod">
          <ac:chgData name="FELIPE DIAS ALVES DE AZEVEDO ." userId="32d45880-1afd-4e4e-87a4-cca9bfaf6103" providerId="ADAL" clId="{D85B0EDD-7D30-6F45-8BD9-D157B481A99A}" dt="2020-05-01T18:07:38.577" v="319" actId="571"/>
          <ac:picMkLst>
            <pc:docMk/>
            <pc:sldMk cId="62427417" sldId="261"/>
            <ac:picMk id="9" creationId="{B55219FD-DEDC-8941-81F2-2788EB87B680}"/>
          </ac:picMkLst>
        </pc:picChg>
        <pc:picChg chg="add mod">
          <ac:chgData name="FELIPE DIAS ALVES DE AZEVEDO ." userId="32d45880-1afd-4e4e-87a4-cca9bfaf6103" providerId="ADAL" clId="{D85B0EDD-7D30-6F45-8BD9-D157B481A99A}" dt="2020-05-01T17:39:38.902" v="190" actId="14100"/>
          <ac:picMkLst>
            <pc:docMk/>
            <pc:sldMk cId="62427417" sldId="261"/>
            <ac:picMk id="14" creationId="{7FDF18B4-589D-F04C-95DC-915BAC5E8FF2}"/>
          </ac:picMkLst>
        </pc:picChg>
      </pc:sldChg>
      <pc:sldChg chg="addSp delSp modSp">
        <pc:chgData name="FELIPE DIAS ALVES DE AZEVEDO ." userId="32d45880-1afd-4e4e-87a4-cca9bfaf6103" providerId="ADAL" clId="{D85B0EDD-7D30-6F45-8BD9-D157B481A99A}" dt="2020-05-01T18:38:28.477" v="579" actId="478"/>
        <pc:sldMkLst>
          <pc:docMk/>
          <pc:sldMk cId="3700000557" sldId="262"/>
        </pc:sldMkLst>
        <pc:spChg chg="mod">
          <ac:chgData name="FELIPE DIAS ALVES DE AZEVEDO ." userId="32d45880-1afd-4e4e-87a4-cca9bfaf6103" providerId="ADAL" clId="{D85B0EDD-7D30-6F45-8BD9-D157B481A99A}" dt="2020-05-01T17:50:06.547" v="222" actId="1076"/>
          <ac:spMkLst>
            <pc:docMk/>
            <pc:sldMk cId="3700000557" sldId="262"/>
            <ac:spMk id="2" creationId="{EFA10480-F5F5-4C9C-96D3-16D50DD7DD24}"/>
          </ac:spMkLst>
        </pc:spChg>
        <pc:spChg chg="del">
          <ac:chgData name="FELIPE DIAS ALVES DE AZEVEDO ." userId="32d45880-1afd-4e4e-87a4-cca9bfaf6103" providerId="ADAL" clId="{D85B0EDD-7D30-6F45-8BD9-D157B481A99A}" dt="2020-05-01T17:49:53.196" v="218" actId="478"/>
          <ac:spMkLst>
            <pc:docMk/>
            <pc:sldMk cId="3700000557" sldId="262"/>
            <ac:spMk id="3" creationId="{9ECE7691-5A40-431F-9493-DD754ADAD602}"/>
          </ac:spMkLst>
        </pc:spChg>
        <pc:spChg chg="add del mod">
          <ac:chgData name="FELIPE DIAS ALVES DE AZEVEDO ." userId="32d45880-1afd-4e4e-87a4-cca9bfaf6103" providerId="ADAL" clId="{D85B0EDD-7D30-6F45-8BD9-D157B481A99A}" dt="2020-05-01T18:38:28.477" v="579" actId="478"/>
          <ac:spMkLst>
            <pc:docMk/>
            <pc:sldMk cId="3700000557" sldId="262"/>
            <ac:spMk id="5" creationId="{551C7F0F-1719-ED48-B774-39D16FDA725C}"/>
          </ac:spMkLst>
        </pc:spChg>
        <pc:spChg chg="add mod">
          <ac:chgData name="FELIPE DIAS ALVES DE AZEVEDO ." userId="32d45880-1afd-4e4e-87a4-cca9bfaf6103" providerId="ADAL" clId="{D85B0EDD-7D30-6F45-8BD9-D157B481A99A}" dt="2020-05-01T18:08:31.721" v="327" actId="1076"/>
          <ac:spMkLst>
            <pc:docMk/>
            <pc:sldMk cId="3700000557" sldId="262"/>
            <ac:spMk id="6" creationId="{C325F750-3854-9146-ABCE-3F797C648B95}"/>
          </ac:spMkLst>
        </pc:spChg>
        <pc:spChg chg="add mod">
          <ac:chgData name="FELIPE DIAS ALVES DE AZEVEDO ." userId="32d45880-1afd-4e4e-87a4-cca9bfaf6103" providerId="ADAL" clId="{D85B0EDD-7D30-6F45-8BD9-D157B481A99A}" dt="2020-05-01T18:38:26.591" v="578" actId="167"/>
          <ac:spMkLst>
            <pc:docMk/>
            <pc:sldMk cId="3700000557" sldId="262"/>
            <ac:spMk id="8" creationId="{7B5B462E-044D-F94A-8CB9-1A659B1895D1}"/>
          </ac:spMkLst>
        </pc:spChg>
        <pc:picChg chg="mod">
          <ac:chgData name="FELIPE DIAS ALVES DE AZEVEDO ." userId="32d45880-1afd-4e4e-87a4-cca9bfaf6103" providerId="ADAL" clId="{D85B0EDD-7D30-6F45-8BD9-D157B481A99A}" dt="2020-05-01T17:53:44.270" v="234" actId="1440"/>
          <ac:picMkLst>
            <pc:docMk/>
            <pc:sldMk cId="3700000557" sldId="262"/>
            <ac:picMk id="4" creationId="{88791B59-74C3-4DFE-B926-B9D4EA9C0914}"/>
          </ac:picMkLst>
        </pc:picChg>
        <pc:picChg chg="add mod">
          <ac:chgData name="FELIPE DIAS ALVES DE AZEVEDO ." userId="32d45880-1afd-4e4e-87a4-cca9bfaf6103" providerId="ADAL" clId="{D85B0EDD-7D30-6F45-8BD9-D157B481A99A}" dt="2020-05-01T18:08:31.721" v="327" actId="1076"/>
          <ac:picMkLst>
            <pc:docMk/>
            <pc:sldMk cId="3700000557" sldId="262"/>
            <ac:picMk id="7" creationId="{7833A878-0338-2242-BAC6-8741EA503B15}"/>
          </ac:picMkLst>
        </pc:picChg>
      </pc:sldChg>
      <pc:sldChg chg="addSp delSp modSp modAnim">
        <pc:chgData name="FELIPE DIAS ALVES DE AZEVEDO ." userId="32d45880-1afd-4e4e-87a4-cca9bfaf6103" providerId="ADAL" clId="{D85B0EDD-7D30-6F45-8BD9-D157B481A99A}" dt="2020-05-01T18:11:02.392" v="332"/>
        <pc:sldMkLst>
          <pc:docMk/>
          <pc:sldMk cId="2286009379" sldId="263"/>
        </pc:sldMkLst>
        <pc:spChg chg="mod">
          <ac:chgData name="FELIPE DIAS ALVES DE AZEVEDO ." userId="32d45880-1afd-4e4e-87a4-cca9bfaf6103" providerId="ADAL" clId="{D85B0EDD-7D30-6F45-8BD9-D157B481A99A}" dt="2020-05-01T17:19:48.401" v="120" actId="207"/>
          <ac:spMkLst>
            <pc:docMk/>
            <pc:sldMk cId="2286009379" sldId="263"/>
            <ac:spMk id="2" creationId="{92E32A74-F3A2-4D66-8C81-7BF195181C30}"/>
          </ac:spMkLst>
        </pc:spChg>
        <pc:spChg chg="add mod">
          <ac:chgData name="FELIPE DIAS ALVES DE AZEVEDO ." userId="32d45880-1afd-4e4e-87a4-cca9bfaf6103" providerId="ADAL" clId="{D85B0EDD-7D30-6F45-8BD9-D157B481A99A}" dt="2020-05-01T17:11:04.790" v="63" actId="208"/>
          <ac:spMkLst>
            <pc:docMk/>
            <pc:sldMk cId="2286009379" sldId="263"/>
            <ac:spMk id="19" creationId="{55F3BE62-8224-674D-9774-7F1086C2CDE6}"/>
          </ac:spMkLst>
        </pc:spChg>
        <pc:spChg chg="add mod">
          <ac:chgData name="FELIPE DIAS ALVES DE AZEVEDO ." userId="32d45880-1afd-4e4e-87a4-cca9bfaf6103" providerId="ADAL" clId="{D85B0EDD-7D30-6F45-8BD9-D157B481A99A}" dt="2020-05-01T17:19:32.650" v="117" actId="171"/>
          <ac:spMkLst>
            <pc:docMk/>
            <pc:sldMk cId="2286009379" sldId="263"/>
            <ac:spMk id="21" creationId="{48281372-7F46-254B-92CA-EF273CCFE48C}"/>
          </ac:spMkLst>
        </pc:spChg>
        <pc:spChg chg="del">
          <ac:chgData name="FELIPE DIAS ALVES DE AZEVEDO ." userId="32d45880-1afd-4e4e-87a4-cca9bfaf6103" providerId="ADAL" clId="{D85B0EDD-7D30-6F45-8BD9-D157B481A99A}" dt="2020-05-01T17:10:45.237" v="55" actId="478"/>
          <ac:spMkLst>
            <pc:docMk/>
            <pc:sldMk cId="2286009379" sldId="263"/>
            <ac:spMk id="26" creationId="{339D50F8-1442-418D-87BC-73A6439B5243}"/>
          </ac:spMkLst>
        </pc:spChg>
        <pc:spChg chg="mod">
          <ac:chgData name="FELIPE DIAS ALVES DE AZEVEDO ." userId="32d45880-1afd-4e4e-87a4-cca9bfaf6103" providerId="ADAL" clId="{D85B0EDD-7D30-6F45-8BD9-D157B481A99A}" dt="2020-05-01T17:21:18.846" v="134" actId="14100"/>
          <ac:spMkLst>
            <pc:docMk/>
            <pc:sldMk cId="2286009379" sldId="263"/>
            <ac:spMk id="34" creationId="{2B191A9A-2C48-489F-AE91-86537C334AB1}"/>
          </ac:spMkLst>
        </pc:spChg>
        <pc:picChg chg="mod">
          <ac:chgData name="FELIPE DIAS ALVES DE AZEVEDO ." userId="32d45880-1afd-4e4e-87a4-cca9bfaf6103" providerId="ADAL" clId="{D85B0EDD-7D30-6F45-8BD9-D157B481A99A}" dt="2020-05-01T17:21:07.615" v="133" actId="14100"/>
          <ac:picMkLst>
            <pc:docMk/>
            <pc:sldMk cId="2286009379" sldId="263"/>
            <ac:picMk id="6" creationId="{7935867E-9C4F-D04F-A1DE-4988DED4CAE8}"/>
          </ac:picMkLst>
        </pc:picChg>
        <pc:picChg chg="add mod">
          <ac:chgData name="FELIPE DIAS ALVES DE AZEVEDO ." userId="32d45880-1afd-4e4e-87a4-cca9bfaf6103" providerId="ADAL" clId="{D85B0EDD-7D30-6F45-8BD9-D157B481A99A}" dt="2020-05-01T17:11:09.518" v="64" actId="1076"/>
          <ac:picMkLst>
            <pc:docMk/>
            <pc:sldMk cId="2286009379" sldId="263"/>
            <ac:picMk id="20" creationId="{A2F68842-2916-8546-ACDB-0BFCEE0F1DA5}"/>
          </ac:picMkLst>
        </pc:picChg>
        <pc:picChg chg="del">
          <ac:chgData name="FELIPE DIAS ALVES DE AZEVEDO ." userId="32d45880-1afd-4e4e-87a4-cca9bfaf6103" providerId="ADAL" clId="{D85B0EDD-7D30-6F45-8BD9-D157B481A99A}" dt="2020-05-01T17:10:45.969" v="56" actId="478"/>
          <ac:picMkLst>
            <pc:docMk/>
            <pc:sldMk cId="2286009379" sldId="263"/>
            <ac:picMk id="24" creationId="{4F977900-F1B6-4879-B103-22EE2EFBE56D}"/>
          </ac:picMkLst>
        </pc:picChg>
      </pc:sldChg>
      <pc:sldChg chg="addSp modSp">
        <pc:chgData name="FELIPE DIAS ALVES DE AZEVEDO ." userId="32d45880-1afd-4e4e-87a4-cca9bfaf6103" providerId="ADAL" clId="{D85B0EDD-7D30-6F45-8BD9-D157B481A99A}" dt="2020-05-01T17:06:14.948" v="19" actId="120"/>
        <pc:sldMkLst>
          <pc:docMk/>
          <pc:sldMk cId="1703976601" sldId="264"/>
        </pc:sldMkLst>
        <pc:spChg chg="mod">
          <ac:chgData name="FELIPE DIAS ALVES DE AZEVEDO ." userId="32d45880-1afd-4e4e-87a4-cca9bfaf6103" providerId="ADAL" clId="{D85B0EDD-7D30-6F45-8BD9-D157B481A99A}" dt="2020-05-01T17:05:44.622" v="15" actId="1076"/>
          <ac:spMkLst>
            <pc:docMk/>
            <pc:sldMk cId="1703976601" sldId="264"/>
            <ac:spMk id="4" creationId="{9D4676FC-509E-F740-B25F-D5C50A07F0B0}"/>
          </ac:spMkLst>
        </pc:spChg>
        <pc:spChg chg="add mod">
          <ac:chgData name="FELIPE DIAS ALVES DE AZEVEDO ." userId="32d45880-1afd-4e4e-87a4-cca9bfaf6103" providerId="ADAL" clId="{D85B0EDD-7D30-6F45-8BD9-D157B481A99A}" dt="2020-05-01T17:05:29.675" v="12" actId="1076"/>
          <ac:spMkLst>
            <pc:docMk/>
            <pc:sldMk cId="1703976601" sldId="264"/>
            <ac:spMk id="5" creationId="{7BF21C66-ACC6-9044-AA6C-BC932C7DCF1A}"/>
          </ac:spMkLst>
        </pc:spChg>
        <pc:spChg chg="mod">
          <ac:chgData name="FELIPE DIAS ALVES DE AZEVEDO ." userId="32d45880-1afd-4e4e-87a4-cca9bfaf6103" providerId="ADAL" clId="{D85B0EDD-7D30-6F45-8BD9-D157B481A99A}" dt="2020-05-01T17:05:41.266" v="14" actId="1076"/>
          <ac:spMkLst>
            <pc:docMk/>
            <pc:sldMk cId="1703976601" sldId="264"/>
            <ac:spMk id="7" creationId="{C73B9DF0-C33C-F045-A71D-120EF864C3F1}"/>
          </ac:spMkLst>
        </pc:spChg>
        <pc:spChg chg="mod">
          <ac:chgData name="FELIPE DIAS ALVES DE AZEVEDO ." userId="32d45880-1afd-4e4e-87a4-cca9bfaf6103" providerId="ADAL" clId="{D85B0EDD-7D30-6F45-8BD9-D157B481A99A}" dt="2020-05-01T17:06:14.948" v="19" actId="120"/>
          <ac:spMkLst>
            <pc:docMk/>
            <pc:sldMk cId="1703976601" sldId="264"/>
            <ac:spMk id="8" creationId="{9EC1473D-B84B-EA4B-A676-ABD412BF214A}"/>
          </ac:spMkLst>
        </pc:spChg>
        <pc:picChg chg="mod">
          <ac:chgData name="FELIPE DIAS ALVES DE AZEVEDO ." userId="32d45880-1afd-4e4e-87a4-cca9bfaf6103" providerId="ADAL" clId="{D85B0EDD-7D30-6F45-8BD9-D157B481A99A}" dt="2020-05-01T17:05:32.067" v="13" actId="1076"/>
          <ac:picMkLst>
            <pc:docMk/>
            <pc:sldMk cId="1703976601" sldId="264"/>
            <ac:picMk id="6" creationId="{3C431E60-8A65-7042-AEE1-0EE0F3184A50}"/>
          </ac:picMkLst>
        </pc:picChg>
      </pc:sldChg>
      <pc:sldChg chg="addSp modSp add setBg modAnim">
        <pc:chgData name="FELIPE DIAS ALVES DE AZEVEDO ." userId="32d45880-1afd-4e4e-87a4-cca9bfaf6103" providerId="ADAL" clId="{D85B0EDD-7D30-6F45-8BD9-D157B481A99A}" dt="2020-05-01T18:11:25.717" v="339"/>
        <pc:sldMkLst>
          <pc:docMk/>
          <pc:sldMk cId="633616362" sldId="267"/>
        </pc:sldMkLst>
        <pc:spChg chg="mod">
          <ac:chgData name="FELIPE DIAS ALVES DE AZEVEDO ." userId="32d45880-1afd-4e4e-87a4-cca9bfaf6103" providerId="ADAL" clId="{D85B0EDD-7D30-6F45-8BD9-D157B481A99A}" dt="2020-05-01T17:41:37.103" v="206" actId="207"/>
          <ac:spMkLst>
            <pc:docMk/>
            <pc:sldMk cId="633616362" sldId="267"/>
            <ac:spMk id="2" creationId="{A4D19CE0-884F-4DF0-AF19-2A2453694815}"/>
          </ac:spMkLst>
        </pc:spChg>
        <pc:spChg chg="add mod">
          <ac:chgData name="FELIPE DIAS ALVES DE AZEVEDO ." userId="32d45880-1afd-4e4e-87a4-cca9bfaf6103" providerId="ADAL" clId="{D85B0EDD-7D30-6F45-8BD9-D157B481A99A}" dt="2020-05-01T17:16:29.376" v="98" actId="1582"/>
          <ac:spMkLst>
            <pc:docMk/>
            <pc:sldMk cId="633616362" sldId="267"/>
            <ac:spMk id="3" creationId="{34B51A22-82A9-4349-A2E2-FB592DD2B427}"/>
          </ac:spMkLst>
        </pc:spChg>
        <pc:graphicFrameChg chg="mod">
          <ac:chgData name="FELIPE DIAS ALVES DE AZEVEDO ." userId="32d45880-1afd-4e4e-87a4-cca9bfaf6103" providerId="ADAL" clId="{D85B0EDD-7D30-6F45-8BD9-D157B481A99A}" dt="2020-05-01T17:07:05.759" v="23" actId="1582"/>
          <ac:graphicFrameMkLst>
            <pc:docMk/>
            <pc:sldMk cId="633616362" sldId="267"/>
            <ac:graphicFrameMk id="9" creationId="{9F0BF854-20CF-4BD7-BA91-9998C318BFDF}"/>
          </ac:graphicFrameMkLst>
        </pc:graphicFrameChg>
      </pc:sldChg>
      <pc:sldChg chg="addSp delSp modSp add del modAnim">
        <pc:chgData name="FELIPE DIAS ALVES DE AZEVEDO ." userId="32d45880-1afd-4e4e-87a4-cca9bfaf6103" providerId="ADAL" clId="{D85B0EDD-7D30-6F45-8BD9-D157B481A99A}" dt="2020-05-01T18:10:44.082" v="331" actId="2696"/>
        <pc:sldMkLst>
          <pc:docMk/>
          <pc:sldMk cId="436589550" sldId="268"/>
        </pc:sldMkLst>
        <pc:spChg chg="add mod">
          <ac:chgData name="FELIPE DIAS ALVES DE AZEVEDO ." userId="32d45880-1afd-4e4e-87a4-cca9bfaf6103" providerId="ADAL" clId="{D85B0EDD-7D30-6F45-8BD9-D157B481A99A}" dt="2020-05-01T18:02:28.329" v="263" actId="207"/>
          <ac:spMkLst>
            <pc:docMk/>
            <pc:sldMk cId="436589550" sldId="268"/>
            <ac:spMk id="4" creationId="{9F5A64D5-2F94-FA49-A188-0D88369E1B1F}"/>
          </ac:spMkLst>
        </pc:spChg>
        <pc:spChg chg="add del mod">
          <ac:chgData name="FELIPE DIAS ALVES DE AZEVEDO ." userId="32d45880-1afd-4e4e-87a4-cca9bfaf6103" providerId="ADAL" clId="{D85B0EDD-7D30-6F45-8BD9-D157B481A99A}" dt="2020-05-01T18:00:43.846" v="254"/>
          <ac:spMkLst>
            <pc:docMk/>
            <pc:sldMk cId="436589550" sldId="268"/>
            <ac:spMk id="5" creationId="{1CFE2437-F374-D245-BB73-36AC11BC59E1}"/>
          </ac:spMkLst>
        </pc:spChg>
        <pc:spChg chg="add mod">
          <ac:chgData name="FELIPE DIAS ALVES DE AZEVEDO ." userId="32d45880-1afd-4e4e-87a4-cca9bfaf6103" providerId="ADAL" clId="{D85B0EDD-7D30-6F45-8BD9-D157B481A99A}" dt="2020-05-01T18:01:41.057" v="260" actId="207"/>
          <ac:spMkLst>
            <pc:docMk/>
            <pc:sldMk cId="436589550" sldId="268"/>
            <ac:spMk id="6" creationId="{22E4F2E9-747D-DC41-9A3A-8AF3D3D9FB85}"/>
          </ac:spMkLst>
        </pc:spChg>
      </pc:sldChg>
      <pc:sldChg chg="modSp add modAnim">
        <pc:chgData name="FELIPE DIAS ALVES DE AZEVEDO ." userId="32d45880-1afd-4e4e-87a4-cca9bfaf6103" providerId="ADAL" clId="{D85B0EDD-7D30-6F45-8BD9-D157B481A99A}" dt="2020-05-01T18:15:57.931" v="370" actId="1076"/>
        <pc:sldMkLst>
          <pc:docMk/>
          <pc:sldMk cId="4201511038" sldId="269"/>
        </pc:sldMkLst>
        <pc:spChg chg="mod">
          <ac:chgData name="FELIPE DIAS ALVES DE AZEVEDO ." userId="32d45880-1afd-4e4e-87a4-cca9bfaf6103" providerId="ADAL" clId="{D85B0EDD-7D30-6F45-8BD9-D157B481A99A}" dt="2020-05-01T18:15:57.931" v="370" actId="1076"/>
          <ac:spMkLst>
            <pc:docMk/>
            <pc:sldMk cId="4201511038" sldId="269"/>
            <ac:spMk id="6" creationId="{22E4F2E9-747D-DC41-9A3A-8AF3D3D9FB85}"/>
          </ac:spMkLst>
        </pc:spChg>
      </pc:sldChg>
      <pc:sldChg chg="add del">
        <pc:chgData name="FELIPE DIAS ALVES DE AZEVEDO ." userId="32d45880-1afd-4e4e-87a4-cca9bfaf6103" providerId="ADAL" clId="{D85B0EDD-7D30-6F45-8BD9-D157B481A99A}" dt="2020-05-01T18:12:22.441" v="341" actId="2696"/>
        <pc:sldMkLst>
          <pc:docMk/>
          <pc:sldMk cId="1718531243" sldId="270"/>
        </pc:sldMkLst>
      </pc:sldChg>
      <pc:sldChg chg="addSp delSp modSp add ord">
        <pc:chgData name="FELIPE DIAS ALVES DE AZEVEDO ." userId="32d45880-1afd-4e4e-87a4-cca9bfaf6103" providerId="ADAL" clId="{D85B0EDD-7D30-6F45-8BD9-D157B481A99A}" dt="2020-05-01T18:49:36.566" v="616" actId="29295"/>
        <pc:sldMkLst>
          <pc:docMk/>
          <pc:sldMk cId="2167236199" sldId="270"/>
        </pc:sldMkLst>
        <pc:spChg chg="del">
          <ac:chgData name="FELIPE DIAS ALVES DE AZEVEDO ." userId="32d45880-1afd-4e4e-87a4-cca9bfaf6103" providerId="ADAL" clId="{D85B0EDD-7D30-6F45-8BD9-D157B481A99A}" dt="2020-05-01T18:29:38.367" v="479"/>
          <ac:spMkLst>
            <pc:docMk/>
            <pc:sldMk cId="2167236199" sldId="270"/>
            <ac:spMk id="3" creationId="{83F5440F-6639-864E-8080-3FF9C1A4007C}"/>
          </ac:spMkLst>
        </pc:spChg>
        <pc:spChg chg="mod">
          <ac:chgData name="FELIPE DIAS ALVES DE AZEVEDO ." userId="32d45880-1afd-4e4e-87a4-cca9bfaf6103" providerId="ADAL" clId="{D85B0EDD-7D30-6F45-8BD9-D157B481A99A}" dt="2020-05-01T18:30:52.419" v="496" actId="1076"/>
          <ac:spMkLst>
            <pc:docMk/>
            <pc:sldMk cId="2167236199" sldId="270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D85B0EDD-7D30-6F45-8BD9-D157B481A99A}" dt="2020-05-01T18:12:46.747" v="369" actId="1076"/>
          <ac:spMkLst>
            <pc:docMk/>
            <pc:sldMk cId="2167236199" sldId="270"/>
            <ac:spMk id="6" creationId="{22E4F2E9-747D-DC41-9A3A-8AF3D3D9FB85}"/>
          </ac:spMkLst>
        </pc:spChg>
        <pc:spChg chg="add mod">
          <ac:chgData name="FELIPE DIAS ALVES DE AZEVEDO ." userId="32d45880-1afd-4e4e-87a4-cca9bfaf6103" providerId="ADAL" clId="{D85B0EDD-7D30-6F45-8BD9-D157B481A99A}" dt="2020-05-01T18:26:29.600" v="478"/>
          <ac:spMkLst>
            <pc:docMk/>
            <pc:sldMk cId="2167236199" sldId="270"/>
            <ac:spMk id="7" creationId="{B7058356-95F3-CA4A-B8AF-2BA23A19344C}"/>
          </ac:spMkLst>
        </pc:spChg>
        <pc:picChg chg="add mod">
          <ac:chgData name="FELIPE DIAS ALVES DE AZEVEDO ." userId="32d45880-1afd-4e4e-87a4-cca9bfaf6103" providerId="ADAL" clId="{D85B0EDD-7D30-6F45-8BD9-D157B481A99A}" dt="2020-05-01T18:26:29.600" v="478"/>
          <ac:picMkLst>
            <pc:docMk/>
            <pc:sldMk cId="2167236199" sldId="270"/>
            <ac:picMk id="8" creationId="{A2C654AE-0823-1B4B-9574-2730D04A67AB}"/>
          </ac:picMkLst>
        </pc:picChg>
        <pc:picChg chg="add mod">
          <ac:chgData name="FELIPE DIAS ALVES DE AZEVEDO ." userId="32d45880-1afd-4e4e-87a4-cca9bfaf6103" providerId="ADAL" clId="{D85B0EDD-7D30-6F45-8BD9-D157B481A99A}" dt="2020-05-01T18:29:40.118" v="480" actId="27614"/>
          <ac:picMkLst>
            <pc:docMk/>
            <pc:sldMk cId="2167236199" sldId="270"/>
            <ac:picMk id="9" creationId="{C49397EB-7398-DF4C-880C-C350177FD66B}"/>
          </ac:picMkLst>
        </pc:picChg>
        <pc:picChg chg="add mod">
          <ac:chgData name="FELIPE DIAS ALVES DE AZEVEDO ." userId="32d45880-1afd-4e4e-87a4-cca9bfaf6103" providerId="ADAL" clId="{D85B0EDD-7D30-6F45-8BD9-D157B481A99A}" dt="2020-05-01T18:49:36.566" v="616" actId="29295"/>
          <ac:picMkLst>
            <pc:docMk/>
            <pc:sldMk cId="2167236199" sldId="270"/>
            <ac:picMk id="11" creationId="{E9A58B9F-E356-1440-BC32-68AB266AB32C}"/>
          </ac:picMkLst>
        </pc:picChg>
      </pc:sldChg>
      <pc:sldChg chg="addSp delSp modSp add">
        <pc:chgData name="FELIPE DIAS ALVES DE AZEVEDO ." userId="32d45880-1afd-4e4e-87a4-cca9bfaf6103" providerId="ADAL" clId="{D85B0EDD-7D30-6F45-8BD9-D157B481A99A}" dt="2020-05-01T19:57:55.389" v="644"/>
        <pc:sldMkLst>
          <pc:docMk/>
          <pc:sldMk cId="3055612242" sldId="271"/>
        </pc:sldMkLst>
        <pc:spChg chg="del">
          <ac:chgData name="FELIPE DIAS ALVES DE AZEVEDO ." userId="32d45880-1afd-4e4e-87a4-cca9bfaf6103" providerId="ADAL" clId="{D85B0EDD-7D30-6F45-8BD9-D157B481A99A}" dt="2020-05-01T19:31:14.300" v="619" actId="931"/>
          <ac:spMkLst>
            <pc:docMk/>
            <pc:sldMk cId="3055612242" sldId="271"/>
            <ac:spMk id="3" creationId="{83F5440F-6639-864E-8080-3FF9C1A4007C}"/>
          </ac:spMkLst>
        </pc:spChg>
        <pc:spChg chg="mod">
          <ac:chgData name="FELIPE DIAS ALVES DE AZEVEDO ." userId="32d45880-1afd-4e4e-87a4-cca9bfaf6103" providerId="ADAL" clId="{D85B0EDD-7D30-6F45-8BD9-D157B481A99A}" dt="2020-05-01T19:31:58.089" v="630" actId="1076"/>
          <ac:spMkLst>
            <pc:docMk/>
            <pc:sldMk cId="3055612242" sldId="271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D85B0EDD-7D30-6F45-8BD9-D157B481A99A}" dt="2020-05-01T18:16:35.592" v="402" actId="1076"/>
          <ac:spMkLst>
            <pc:docMk/>
            <pc:sldMk cId="3055612242" sldId="271"/>
            <ac:spMk id="6" creationId="{22E4F2E9-747D-DC41-9A3A-8AF3D3D9FB85}"/>
          </ac:spMkLst>
        </pc:spChg>
        <pc:spChg chg="add mod">
          <ac:chgData name="FELIPE DIAS ALVES DE AZEVEDO ." userId="32d45880-1afd-4e4e-87a4-cca9bfaf6103" providerId="ADAL" clId="{D85B0EDD-7D30-6F45-8BD9-D157B481A99A}" dt="2020-05-01T18:26:24" v="477"/>
          <ac:spMkLst>
            <pc:docMk/>
            <pc:sldMk cId="3055612242" sldId="271"/>
            <ac:spMk id="7" creationId="{591C4CCD-AE6A-3E4C-8288-6665E80E6130}"/>
          </ac:spMkLst>
        </pc:spChg>
        <pc:picChg chg="add mod">
          <ac:chgData name="FELIPE DIAS ALVES DE AZEVEDO ." userId="32d45880-1afd-4e4e-87a4-cca9bfaf6103" providerId="ADAL" clId="{D85B0EDD-7D30-6F45-8BD9-D157B481A99A}" dt="2020-05-01T18:26:24" v="477"/>
          <ac:picMkLst>
            <pc:docMk/>
            <pc:sldMk cId="3055612242" sldId="271"/>
            <ac:picMk id="8" creationId="{FF6AFB95-B456-FA4E-9FB1-03FF63845A55}"/>
          </ac:picMkLst>
        </pc:picChg>
        <pc:picChg chg="add mod">
          <ac:chgData name="FELIPE DIAS ALVES DE AZEVEDO ." userId="32d45880-1afd-4e4e-87a4-cca9bfaf6103" providerId="ADAL" clId="{D85B0EDD-7D30-6F45-8BD9-D157B481A99A}" dt="2020-05-01T19:31:15.256" v="621" actId="962"/>
          <ac:picMkLst>
            <pc:docMk/>
            <pc:sldMk cId="3055612242" sldId="271"/>
            <ac:picMk id="9" creationId="{F069547C-FB93-6443-9536-CF83CDCC36BD}"/>
          </ac:picMkLst>
        </pc:picChg>
        <pc:picChg chg="add mod">
          <ac:chgData name="FELIPE DIAS ALVES DE AZEVEDO ." userId="32d45880-1afd-4e4e-87a4-cca9bfaf6103" providerId="ADAL" clId="{D85B0EDD-7D30-6F45-8BD9-D157B481A99A}" dt="2020-05-01T19:57:55.389" v="644"/>
          <ac:picMkLst>
            <pc:docMk/>
            <pc:sldMk cId="3055612242" sldId="271"/>
            <ac:picMk id="11" creationId="{6CDC5E17-A894-AC4E-9005-AD23CF0F040C}"/>
          </ac:picMkLst>
        </pc:picChg>
      </pc:sldChg>
      <pc:sldChg chg="addSp delSp modSp add ord">
        <pc:chgData name="FELIPE DIAS ALVES DE AZEVEDO ." userId="32d45880-1afd-4e4e-87a4-cca9bfaf6103" providerId="ADAL" clId="{D85B0EDD-7D30-6F45-8BD9-D157B481A99A}" dt="2020-05-01T18:47:43.924" v="615"/>
        <pc:sldMkLst>
          <pc:docMk/>
          <pc:sldMk cId="3483413237" sldId="272"/>
        </pc:sldMkLst>
        <pc:spChg chg="del">
          <ac:chgData name="FELIPE DIAS ALVES DE AZEVEDO ." userId="32d45880-1afd-4e4e-87a4-cca9bfaf6103" providerId="ADAL" clId="{D85B0EDD-7D30-6F45-8BD9-D157B481A99A}" dt="2020-05-01T18:34:53.063" v="516"/>
          <ac:spMkLst>
            <pc:docMk/>
            <pc:sldMk cId="3483413237" sldId="272"/>
            <ac:spMk id="3" creationId="{83F5440F-6639-864E-8080-3FF9C1A4007C}"/>
          </ac:spMkLst>
        </pc:spChg>
        <pc:spChg chg="mod">
          <ac:chgData name="FELIPE DIAS ALVES DE AZEVEDO ." userId="32d45880-1afd-4e4e-87a4-cca9bfaf6103" providerId="ADAL" clId="{D85B0EDD-7D30-6F45-8BD9-D157B481A99A}" dt="2020-05-01T18:34:58.165" v="520" actId="1076"/>
          <ac:spMkLst>
            <pc:docMk/>
            <pc:sldMk cId="3483413237" sldId="272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D85B0EDD-7D30-6F45-8BD9-D157B481A99A}" dt="2020-05-01T18:24:58.492" v="467" actId="1076"/>
          <ac:spMkLst>
            <pc:docMk/>
            <pc:sldMk cId="3483413237" sldId="272"/>
            <ac:spMk id="6" creationId="{22E4F2E9-747D-DC41-9A3A-8AF3D3D9FB85}"/>
          </ac:spMkLst>
        </pc:spChg>
        <pc:spChg chg="add mod">
          <ac:chgData name="FELIPE DIAS ALVES DE AZEVEDO ." userId="32d45880-1afd-4e4e-87a4-cca9bfaf6103" providerId="ADAL" clId="{D85B0EDD-7D30-6F45-8BD9-D157B481A99A}" dt="2020-05-01T18:25:58.333" v="472" actId="1076"/>
          <ac:spMkLst>
            <pc:docMk/>
            <pc:sldMk cId="3483413237" sldId="272"/>
            <ac:spMk id="7" creationId="{F69B28BD-A686-2C4C-94E5-654A8BEDBF4D}"/>
          </ac:spMkLst>
        </pc:spChg>
        <pc:picChg chg="add mod">
          <ac:chgData name="FELIPE DIAS ALVES DE AZEVEDO ." userId="32d45880-1afd-4e4e-87a4-cca9bfaf6103" providerId="ADAL" clId="{D85B0EDD-7D30-6F45-8BD9-D157B481A99A}" dt="2020-05-01T18:26:01.589" v="473" actId="1076"/>
          <ac:picMkLst>
            <pc:docMk/>
            <pc:sldMk cId="3483413237" sldId="272"/>
            <ac:picMk id="8" creationId="{80BE61BC-82DF-9F4B-BDC2-822B6D3BB2BF}"/>
          </ac:picMkLst>
        </pc:picChg>
        <pc:picChg chg="add mod">
          <ac:chgData name="FELIPE DIAS ALVES DE AZEVEDO ." userId="32d45880-1afd-4e4e-87a4-cca9bfaf6103" providerId="ADAL" clId="{D85B0EDD-7D30-6F45-8BD9-D157B481A99A}" dt="2020-05-01T18:34:54.660" v="518" actId="962"/>
          <ac:picMkLst>
            <pc:docMk/>
            <pc:sldMk cId="3483413237" sldId="272"/>
            <ac:picMk id="9" creationId="{1EF4FD41-EAD6-F24D-9D9A-6F02C06CAA3B}"/>
          </ac:picMkLst>
        </pc:picChg>
        <pc:picChg chg="add mod">
          <ac:chgData name="FELIPE DIAS ALVES DE AZEVEDO ." userId="32d45880-1afd-4e4e-87a4-cca9bfaf6103" providerId="ADAL" clId="{D85B0EDD-7D30-6F45-8BD9-D157B481A99A}" dt="2020-05-01T18:47:43.924" v="615"/>
          <ac:picMkLst>
            <pc:docMk/>
            <pc:sldMk cId="3483413237" sldId="272"/>
            <ac:picMk id="11" creationId="{CE7444F7-283C-5D4F-8085-4277E9436620}"/>
          </ac:picMkLst>
        </pc:picChg>
      </pc:sldChg>
      <pc:sldChg chg="addSp delSp modSp add">
        <pc:chgData name="FELIPE DIAS ALVES DE AZEVEDO ." userId="32d45880-1afd-4e4e-87a4-cca9bfaf6103" providerId="ADAL" clId="{D85B0EDD-7D30-6F45-8BD9-D157B481A99A}" dt="2020-05-01T18:47:14.896" v="611" actId="29295"/>
        <pc:sldMkLst>
          <pc:docMk/>
          <pc:sldMk cId="3698698500" sldId="273"/>
        </pc:sldMkLst>
        <pc:spChg chg="del">
          <ac:chgData name="FELIPE DIAS ALVES DE AZEVEDO ." userId="32d45880-1afd-4e4e-87a4-cca9bfaf6103" providerId="ADAL" clId="{D85B0EDD-7D30-6F45-8BD9-D157B481A99A}" dt="2020-05-01T18:45:56.829" v="580" actId="931"/>
          <ac:spMkLst>
            <pc:docMk/>
            <pc:sldMk cId="3698698500" sldId="273"/>
            <ac:spMk id="3" creationId="{83F5440F-6639-864E-8080-3FF9C1A4007C}"/>
          </ac:spMkLst>
        </pc:spChg>
        <pc:spChg chg="mod">
          <ac:chgData name="FELIPE DIAS ALVES DE AZEVEDO ." userId="32d45880-1afd-4e4e-87a4-cca9bfaf6103" providerId="ADAL" clId="{D85B0EDD-7D30-6F45-8BD9-D157B481A99A}" dt="2020-05-01T18:46:06.651" v="584" actId="1076"/>
          <ac:spMkLst>
            <pc:docMk/>
            <pc:sldMk cId="3698698500" sldId="273"/>
            <ac:spMk id="4" creationId="{9F5A64D5-2F94-FA49-A188-0D88369E1B1F}"/>
          </ac:spMkLst>
        </pc:spChg>
        <pc:spChg chg="mod">
          <ac:chgData name="FELIPE DIAS ALVES DE AZEVEDO ." userId="32d45880-1afd-4e4e-87a4-cca9bfaf6103" providerId="ADAL" clId="{D85B0EDD-7D30-6F45-8BD9-D157B481A99A}" dt="2020-05-01T18:23:19.864" v="432" actId="20577"/>
          <ac:spMkLst>
            <pc:docMk/>
            <pc:sldMk cId="3698698500" sldId="273"/>
            <ac:spMk id="6" creationId="{22E4F2E9-747D-DC41-9A3A-8AF3D3D9FB85}"/>
          </ac:spMkLst>
        </pc:spChg>
        <pc:spChg chg="add mod">
          <ac:chgData name="FELIPE DIAS ALVES DE AZEVEDO ." userId="32d45880-1afd-4e4e-87a4-cca9bfaf6103" providerId="ADAL" clId="{D85B0EDD-7D30-6F45-8BD9-D157B481A99A}" dt="2020-05-01T18:26:20.184" v="476"/>
          <ac:spMkLst>
            <pc:docMk/>
            <pc:sldMk cId="3698698500" sldId="273"/>
            <ac:spMk id="7" creationId="{B0F39248-F940-1E42-A25F-D55EF22F981C}"/>
          </ac:spMkLst>
        </pc:spChg>
        <pc:picChg chg="add mod">
          <ac:chgData name="FELIPE DIAS ALVES DE AZEVEDO ." userId="32d45880-1afd-4e4e-87a4-cca9bfaf6103" providerId="ADAL" clId="{D85B0EDD-7D30-6F45-8BD9-D157B481A99A}" dt="2020-05-01T18:26:20.184" v="476"/>
          <ac:picMkLst>
            <pc:docMk/>
            <pc:sldMk cId="3698698500" sldId="273"/>
            <ac:picMk id="8" creationId="{965CC649-7690-FF45-A844-66F9B6AC4FAE}"/>
          </ac:picMkLst>
        </pc:picChg>
        <pc:picChg chg="add mod">
          <ac:chgData name="FELIPE DIAS ALVES DE AZEVEDO ." userId="32d45880-1afd-4e4e-87a4-cca9bfaf6103" providerId="ADAL" clId="{D85B0EDD-7D30-6F45-8BD9-D157B481A99A}" dt="2020-05-01T18:45:58.191" v="582" actId="962"/>
          <ac:picMkLst>
            <pc:docMk/>
            <pc:sldMk cId="3698698500" sldId="273"/>
            <ac:picMk id="9" creationId="{C3F2B3BF-B20C-5148-A010-DB4D14E0795B}"/>
          </ac:picMkLst>
        </pc:picChg>
        <pc:picChg chg="add mod">
          <ac:chgData name="FELIPE DIAS ALVES DE AZEVEDO ." userId="32d45880-1afd-4e4e-87a4-cca9bfaf6103" providerId="ADAL" clId="{D85B0EDD-7D30-6F45-8BD9-D157B481A99A}" dt="2020-05-01T18:47:14.896" v="611" actId="29295"/>
          <ac:picMkLst>
            <pc:docMk/>
            <pc:sldMk cId="3698698500" sldId="273"/>
            <ac:picMk id="11" creationId="{DCF60220-D461-E646-A802-20DCAC782C1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Porcentagem de clientes insatisfeitos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BA40-41AC-A7D2-4058BF08BE1B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BA40-41AC-A7D2-4058BF08BE1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BA40-41AC-A7D2-4058BF08BE1B}"/>
              </c:ext>
            </c:extLst>
          </c:dPt>
          <c:cat>
            <c:strRef>
              <c:f>Planilha1!$A$2:$A$4</c:f>
              <c:strCache>
                <c:ptCount val="3"/>
                <c:pt idx="0">
                  <c:v>Muita fila</c:v>
                </c:pt>
                <c:pt idx="1">
                  <c:v>Longo tempo de espera</c:v>
                </c:pt>
                <c:pt idx="2">
                  <c:v>Falta de atendentes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0.36699999999999999</c:v>
                </c:pt>
                <c:pt idx="1">
                  <c:v>0.223</c:v>
                </c:pt>
                <c:pt idx="2">
                  <c:v>0.11600000000000001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40-41AC-A7D2-4058BF08B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60040496"/>
        <c:axId val="1893374848"/>
        <c:axId val="0"/>
      </c:bar3DChart>
      <c:catAx>
        <c:axId val="19600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93374848"/>
        <c:crosses val="autoZero"/>
        <c:auto val="1"/>
        <c:lblAlgn val="ctr"/>
        <c:lblOffset val="100"/>
        <c:noMultiLvlLbl val="0"/>
      </c:catAx>
      <c:valAx>
        <c:axId val="189337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-1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600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57150"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04558B-6403-4BCD-94BE-3459367E53C1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F6645B-33D8-4DEF-A067-AC6F25DC5B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2000">
              <a:latin typeface="Agency FB" panose="020B0503020202020204" pitchFamily="34" charset="0"/>
            </a:rPr>
            <a:t>LONGO TEMPO DE ESPERA</a:t>
          </a:r>
          <a:endParaRPr lang="en-US" sz="2000">
            <a:latin typeface="Agency FB" panose="020B0503020202020204" pitchFamily="34" charset="0"/>
          </a:endParaRPr>
        </a:p>
      </dgm:t>
    </dgm:pt>
    <dgm:pt modelId="{1F4DA4E2-413F-47F7-B372-CC88233733CD}" type="parTrans" cxnId="{746AE397-7EC8-4730-842B-C89277CEA057}">
      <dgm:prSet/>
      <dgm:spPr/>
      <dgm:t>
        <a:bodyPr/>
        <a:lstStyle/>
        <a:p>
          <a:endParaRPr lang="en-US"/>
        </a:p>
      </dgm:t>
    </dgm:pt>
    <dgm:pt modelId="{9EC2F439-C8EE-4A24-9643-0EDF98EE75FB}" type="sibTrans" cxnId="{746AE397-7EC8-4730-842B-C89277CEA057}">
      <dgm:prSet/>
      <dgm:spPr/>
      <dgm:t>
        <a:bodyPr/>
        <a:lstStyle/>
        <a:p>
          <a:endParaRPr lang="en-US"/>
        </a:p>
      </dgm:t>
    </dgm:pt>
    <dgm:pt modelId="{47DE6591-48B8-418E-A34B-1331DAB0FC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2000">
              <a:latin typeface="Agency FB" panose="020B0503020202020204" pitchFamily="34" charset="0"/>
            </a:rPr>
            <a:t>GRANDES QUANTIDADES DE FILA</a:t>
          </a:r>
          <a:endParaRPr lang="en-US" sz="2000">
            <a:latin typeface="Agency FB" panose="020B0503020202020204" pitchFamily="34" charset="0"/>
          </a:endParaRPr>
        </a:p>
      </dgm:t>
    </dgm:pt>
    <dgm:pt modelId="{392CC2A2-2564-4C0A-82F6-34681519DF25}" type="parTrans" cxnId="{08111DB1-21BE-49BC-B1EB-173840E853CD}">
      <dgm:prSet/>
      <dgm:spPr/>
      <dgm:t>
        <a:bodyPr/>
        <a:lstStyle/>
        <a:p>
          <a:endParaRPr lang="en-US"/>
        </a:p>
      </dgm:t>
    </dgm:pt>
    <dgm:pt modelId="{DCD2559E-8E3F-42F5-A290-1D7CF02BAF78}" type="sibTrans" cxnId="{08111DB1-21BE-49BC-B1EB-173840E853CD}">
      <dgm:prSet/>
      <dgm:spPr/>
      <dgm:t>
        <a:bodyPr/>
        <a:lstStyle/>
        <a:p>
          <a:endParaRPr lang="en-US"/>
        </a:p>
      </dgm:t>
    </dgm:pt>
    <dgm:pt modelId="{950EA705-5F12-4C8A-9DB5-FFCF1A5B25B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2000">
              <a:latin typeface="Agency FB" panose="020B0503020202020204" pitchFamily="34" charset="0"/>
            </a:rPr>
            <a:t>FALTA DE FUNCIONARIOS NO CAIXA</a:t>
          </a:r>
          <a:endParaRPr lang="en-US" sz="2000">
            <a:latin typeface="Agency FB" panose="020B0503020202020204" pitchFamily="34" charset="0"/>
          </a:endParaRPr>
        </a:p>
      </dgm:t>
    </dgm:pt>
    <dgm:pt modelId="{2166BD62-47CA-4864-9084-52F9D4A87BE6}" type="parTrans" cxnId="{7E63DC2A-6A42-47BC-A29F-47E89CA5B446}">
      <dgm:prSet/>
      <dgm:spPr/>
      <dgm:t>
        <a:bodyPr/>
        <a:lstStyle/>
        <a:p>
          <a:endParaRPr lang="en-US"/>
        </a:p>
      </dgm:t>
    </dgm:pt>
    <dgm:pt modelId="{B3737D0E-8E2E-4447-9931-B337D1E5839D}" type="sibTrans" cxnId="{7E63DC2A-6A42-47BC-A29F-47E89CA5B446}">
      <dgm:prSet/>
      <dgm:spPr/>
      <dgm:t>
        <a:bodyPr/>
        <a:lstStyle/>
        <a:p>
          <a:endParaRPr lang="en-US"/>
        </a:p>
      </dgm:t>
    </dgm:pt>
    <dgm:pt modelId="{C9420485-D980-4DF2-AD7E-DA817143DA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2000">
              <a:latin typeface="Agency FB" panose="020B0503020202020204" pitchFamily="34" charset="0"/>
            </a:rPr>
            <a:t>Desistência DOS CLIENTES</a:t>
          </a:r>
          <a:endParaRPr lang="en-US" sz="2000">
            <a:latin typeface="Agency FB" panose="020B0503020202020204" pitchFamily="34" charset="0"/>
          </a:endParaRPr>
        </a:p>
      </dgm:t>
    </dgm:pt>
    <dgm:pt modelId="{BE6F9E5E-604F-4189-B1A1-F881FA1E3CFC}" type="parTrans" cxnId="{2F15895C-5617-40C1-80A4-74A75AF0EBB1}">
      <dgm:prSet/>
      <dgm:spPr/>
      <dgm:t>
        <a:bodyPr/>
        <a:lstStyle/>
        <a:p>
          <a:endParaRPr lang="en-US"/>
        </a:p>
      </dgm:t>
    </dgm:pt>
    <dgm:pt modelId="{75B482BE-96A7-4CCD-BE69-60298105D325}" type="sibTrans" cxnId="{2F15895C-5617-40C1-80A4-74A75AF0EBB1}">
      <dgm:prSet/>
      <dgm:spPr/>
      <dgm:t>
        <a:bodyPr/>
        <a:lstStyle/>
        <a:p>
          <a:endParaRPr lang="en-US"/>
        </a:p>
      </dgm:t>
    </dgm:pt>
    <dgm:pt modelId="{E1EE2005-EAB6-4EAF-855C-66A0E43DB85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2000">
              <a:latin typeface="Agency FB" panose="020B0503020202020204" pitchFamily="34" charset="0"/>
            </a:rPr>
            <a:t>DESINFORMAÇÃO DOS HORÁRIOS DE PICO</a:t>
          </a:r>
          <a:endParaRPr lang="en-US" sz="2000">
            <a:latin typeface="Agency FB" panose="020B0503020202020204" pitchFamily="34" charset="0"/>
          </a:endParaRPr>
        </a:p>
      </dgm:t>
    </dgm:pt>
    <dgm:pt modelId="{0CED1854-74DD-4144-9647-9CEA4B0063FA}" type="parTrans" cxnId="{8A649AB6-5177-4FA0-98B6-71210BA40C6F}">
      <dgm:prSet/>
      <dgm:spPr/>
      <dgm:t>
        <a:bodyPr/>
        <a:lstStyle/>
        <a:p>
          <a:endParaRPr lang="en-US"/>
        </a:p>
      </dgm:t>
    </dgm:pt>
    <dgm:pt modelId="{5D0ACC24-37F5-4444-A5CE-189D53A0D5AD}" type="sibTrans" cxnId="{8A649AB6-5177-4FA0-98B6-71210BA40C6F}">
      <dgm:prSet/>
      <dgm:spPr/>
      <dgm:t>
        <a:bodyPr/>
        <a:lstStyle/>
        <a:p>
          <a:endParaRPr lang="en-US"/>
        </a:p>
      </dgm:t>
    </dgm:pt>
    <dgm:pt modelId="{62D62FC4-D128-402D-A6DC-D6F17E07FB77}" type="pres">
      <dgm:prSet presAssocID="{0F04558B-6403-4BCD-94BE-3459367E53C1}" presName="root" presStyleCnt="0">
        <dgm:presLayoutVars>
          <dgm:dir/>
          <dgm:resizeHandles val="exact"/>
        </dgm:presLayoutVars>
      </dgm:prSet>
      <dgm:spPr/>
    </dgm:pt>
    <dgm:pt modelId="{975A7114-2E03-4694-9A8F-01E7EE0BF34F}" type="pres">
      <dgm:prSet presAssocID="{B7F6645B-33D8-4DEF-A067-AC6F25DC5BAE}" presName="compNode" presStyleCnt="0"/>
      <dgm:spPr/>
    </dgm:pt>
    <dgm:pt modelId="{317E5535-9D7D-488C-98B9-EDB8B125A6E4}" type="pres">
      <dgm:prSet presAssocID="{B7F6645B-33D8-4DEF-A067-AC6F25DC5BAE}" presName="iconBgRect" presStyleLbl="bgShp" presStyleIdx="0" presStyleCnt="5"/>
      <dgm:spPr>
        <a:solidFill>
          <a:srgbClr val="006600"/>
        </a:solidFill>
      </dgm:spPr>
    </dgm:pt>
    <dgm:pt modelId="{05015102-247D-4C2A-9560-2B594401F0C5}" type="pres">
      <dgm:prSet presAssocID="{B7F6645B-33D8-4DEF-A067-AC6F25DC5B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4E23C7A-9A50-4B99-B396-3986D03701C0}" type="pres">
      <dgm:prSet presAssocID="{B7F6645B-33D8-4DEF-A067-AC6F25DC5BAE}" presName="spaceRect" presStyleCnt="0"/>
      <dgm:spPr/>
    </dgm:pt>
    <dgm:pt modelId="{0AA13D65-3042-4B26-957B-BBB13A9C23E5}" type="pres">
      <dgm:prSet presAssocID="{B7F6645B-33D8-4DEF-A067-AC6F25DC5BAE}" presName="textRect" presStyleLbl="revTx" presStyleIdx="0" presStyleCnt="5">
        <dgm:presLayoutVars>
          <dgm:chMax val="1"/>
          <dgm:chPref val="1"/>
        </dgm:presLayoutVars>
      </dgm:prSet>
      <dgm:spPr/>
    </dgm:pt>
    <dgm:pt modelId="{8868C74E-31D3-49B3-BA4D-6474BDCF527E}" type="pres">
      <dgm:prSet presAssocID="{9EC2F439-C8EE-4A24-9643-0EDF98EE75FB}" presName="sibTrans" presStyleCnt="0"/>
      <dgm:spPr/>
    </dgm:pt>
    <dgm:pt modelId="{56484AEB-1095-472B-B255-D57109538913}" type="pres">
      <dgm:prSet presAssocID="{47DE6591-48B8-418E-A34B-1331DAB0FCF2}" presName="compNode" presStyleCnt="0"/>
      <dgm:spPr/>
    </dgm:pt>
    <dgm:pt modelId="{F72222FD-D817-4062-8053-53E00D11A6B5}" type="pres">
      <dgm:prSet presAssocID="{47DE6591-48B8-418E-A34B-1331DAB0FCF2}" presName="iconBgRect" presStyleLbl="bgShp" presStyleIdx="1" presStyleCnt="5"/>
      <dgm:spPr>
        <a:solidFill>
          <a:srgbClr val="CC0000"/>
        </a:solidFill>
      </dgm:spPr>
    </dgm:pt>
    <dgm:pt modelId="{EDF5DB24-8741-4457-A5C1-98DAE609C69A}" type="pres">
      <dgm:prSet presAssocID="{47DE6591-48B8-418E-A34B-1331DAB0FCF2}" presName="iconRect" presStyleLbl="node1" presStyleIdx="1" presStyleCnt="5" custScaleY="9994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22E6EAF1-1860-4F3C-B7C4-61AD563BB499}" type="pres">
      <dgm:prSet presAssocID="{47DE6591-48B8-418E-A34B-1331DAB0FCF2}" presName="spaceRect" presStyleCnt="0"/>
      <dgm:spPr/>
    </dgm:pt>
    <dgm:pt modelId="{056098EA-4632-4232-B713-14517E17FCE9}" type="pres">
      <dgm:prSet presAssocID="{47DE6591-48B8-418E-A34B-1331DAB0FCF2}" presName="textRect" presStyleLbl="revTx" presStyleIdx="1" presStyleCnt="5" custScaleX="103813">
        <dgm:presLayoutVars>
          <dgm:chMax val="1"/>
          <dgm:chPref val="1"/>
        </dgm:presLayoutVars>
      </dgm:prSet>
      <dgm:spPr/>
    </dgm:pt>
    <dgm:pt modelId="{2E8EA133-D513-4ED0-A3AD-E86BFCEF108A}" type="pres">
      <dgm:prSet presAssocID="{DCD2559E-8E3F-42F5-A290-1D7CF02BAF78}" presName="sibTrans" presStyleCnt="0"/>
      <dgm:spPr/>
    </dgm:pt>
    <dgm:pt modelId="{F1DBCEE1-113B-4BDA-A025-D48937A9CA36}" type="pres">
      <dgm:prSet presAssocID="{950EA705-5F12-4C8A-9DB5-FFCF1A5B25B4}" presName="compNode" presStyleCnt="0"/>
      <dgm:spPr/>
    </dgm:pt>
    <dgm:pt modelId="{0784F1FA-449A-4B7B-82D3-02777CF6BBD8}" type="pres">
      <dgm:prSet presAssocID="{950EA705-5F12-4C8A-9DB5-FFCF1A5B25B4}" presName="iconBgRect" presStyleLbl="bgShp" presStyleIdx="2" presStyleCnt="5"/>
      <dgm:spPr>
        <a:solidFill>
          <a:srgbClr val="0070C0"/>
        </a:solidFill>
      </dgm:spPr>
    </dgm:pt>
    <dgm:pt modelId="{985CE425-DED8-4CF1-9492-774B5E85869E}" type="pres">
      <dgm:prSet presAssocID="{950EA705-5F12-4C8A-9DB5-FFCF1A5B25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1445265A-4E4A-4312-B78D-E6A4A662C1BC}" type="pres">
      <dgm:prSet presAssocID="{950EA705-5F12-4C8A-9DB5-FFCF1A5B25B4}" presName="spaceRect" presStyleCnt="0"/>
      <dgm:spPr/>
    </dgm:pt>
    <dgm:pt modelId="{C7120453-545C-45A3-889B-568E4DFA047C}" type="pres">
      <dgm:prSet presAssocID="{950EA705-5F12-4C8A-9DB5-FFCF1A5B25B4}" presName="textRect" presStyleLbl="revTx" presStyleIdx="2" presStyleCnt="5" custScaleX="126003">
        <dgm:presLayoutVars>
          <dgm:chMax val="1"/>
          <dgm:chPref val="1"/>
        </dgm:presLayoutVars>
      </dgm:prSet>
      <dgm:spPr/>
    </dgm:pt>
    <dgm:pt modelId="{5AD96367-CB7F-4493-B02F-6378069F8683}" type="pres">
      <dgm:prSet presAssocID="{B3737D0E-8E2E-4447-9931-B337D1E5839D}" presName="sibTrans" presStyleCnt="0"/>
      <dgm:spPr/>
    </dgm:pt>
    <dgm:pt modelId="{8F40B8EF-089D-4FAF-91B2-5DC12ADB776A}" type="pres">
      <dgm:prSet presAssocID="{C9420485-D980-4DF2-AD7E-DA817143DAC6}" presName="compNode" presStyleCnt="0"/>
      <dgm:spPr/>
    </dgm:pt>
    <dgm:pt modelId="{A4383C1D-6EC4-4CB7-BFAD-9769256E5859}" type="pres">
      <dgm:prSet presAssocID="{C9420485-D980-4DF2-AD7E-DA817143DAC6}" presName="iconBgRect" presStyleLbl="bgShp" presStyleIdx="3" presStyleCnt="5"/>
      <dgm:spPr>
        <a:solidFill>
          <a:srgbClr val="CC6600"/>
        </a:solidFill>
      </dgm:spPr>
    </dgm:pt>
    <dgm:pt modelId="{877A25B2-BF72-4609-8D12-31F9544950BD}" type="pres">
      <dgm:prSet presAssocID="{C9420485-D980-4DF2-AD7E-DA817143DAC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FAE29A1-644D-482B-85E7-B5E6C9E465E6}" type="pres">
      <dgm:prSet presAssocID="{C9420485-D980-4DF2-AD7E-DA817143DAC6}" presName="spaceRect" presStyleCnt="0"/>
      <dgm:spPr/>
    </dgm:pt>
    <dgm:pt modelId="{F53DF52E-F1EC-4F00-B286-36C24DAA69EF}" type="pres">
      <dgm:prSet presAssocID="{C9420485-D980-4DF2-AD7E-DA817143DAC6}" presName="textRect" presStyleLbl="revTx" presStyleIdx="3" presStyleCnt="5">
        <dgm:presLayoutVars>
          <dgm:chMax val="1"/>
          <dgm:chPref val="1"/>
        </dgm:presLayoutVars>
      </dgm:prSet>
      <dgm:spPr/>
    </dgm:pt>
    <dgm:pt modelId="{DA444A55-2F09-413A-8F1B-07AF17FDEA12}" type="pres">
      <dgm:prSet presAssocID="{75B482BE-96A7-4CCD-BE69-60298105D325}" presName="sibTrans" presStyleCnt="0"/>
      <dgm:spPr/>
    </dgm:pt>
    <dgm:pt modelId="{3F82CE6D-7594-476E-848F-6432EB1DDE95}" type="pres">
      <dgm:prSet presAssocID="{E1EE2005-EAB6-4EAF-855C-66A0E43DB852}" presName="compNode" presStyleCnt="0"/>
      <dgm:spPr/>
    </dgm:pt>
    <dgm:pt modelId="{EEEBD635-59AD-43F6-92C1-4A0DCD0FD366}" type="pres">
      <dgm:prSet presAssocID="{E1EE2005-EAB6-4EAF-855C-66A0E43DB852}" presName="iconBgRect" presStyleLbl="bgShp" presStyleIdx="4" presStyleCnt="5"/>
      <dgm:spPr>
        <a:solidFill>
          <a:srgbClr val="988A02"/>
        </a:solidFill>
      </dgm:spPr>
    </dgm:pt>
    <dgm:pt modelId="{A684EFF8-3B8F-4930-BEC3-92264DC5BB74}" type="pres">
      <dgm:prSet presAssocID="{E1EE2005-EAB6-4EAF-855C-66A0E43DB85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rmalDistribution"/>
        </a:ext>
      </dgm:extLst>
    </dgm:pt>
    <dgm:pt modelId="{E59FA0FD-ECB2-41F2-B7C3-C81688DF4BA8}" type="pres">
      <dgm:prSet presAssocID="{E1EE2005-EAB6-4EAF-855C-66A0E43DB852}" presName="spaceRect" presStyleCnt="0"/>
      <dgm:spPr/>
    </dgm:pt>
    <dgm:pt modelId="{30984192-81F3-4473-8D1C-A035A5BAE927}" type="pres">
      <dgm:prSet presAssocID="{E1EE2005-EAB6-4EAF-855C-66A0E43DB852}" presName="textRect" presStyleLbl="revTx" presStyleIdx="4" presStyleCnt="5" custScaleX="133017">
        <dgm:presLayoutVars>
          <dgm:chMax val="1"/>
          <dgm:chPref val="1"/>
        </dgm:presLayoutVars>
      </dgm:prSet>
      <dgm:spPr/>
    </dgm:pt>
  </dgm:ptLst>
  <dgm:cxnLst>
    <dgm:cxn modelId="{641CB917-D2AF-4CA9-AB6E-B1DD3DF6443F}" type="presOf" srcId="{47DE6591-48B8-418E-A34B-1331DAB0FCF2}" destId="{056098EA-4632-4232-B713-14517E17FCE9}" srcOrd="0" destOrd="0" presId="urn:microsoft.com/office/officeart/2018/5/layout/IconCircleLabelList"/>
    <dgm:cxn modelId="{7E63DC2A-6A42-47BC-A29F-47E89CA5B446}" srcId="{0F04558B-6403-4BCD-94BE-3459367E53C1}" destId="{950EA705-5F12-4C8A-9DB5-FFCF1A5B25B4}" srcOrd="2" destOrd="0" parTransId="{2166BD62-47CA-4864-9084-52F9D4A87BE6}" sibTransId="{B3737D0E-8E2E-4447-9931-B337D1E5839D}"/>
    <dgm:cxn modelId="{2F15895C-5617-40C1-80A4-74A75AF0EBB1}" srcId="{0F04558B-6403-4BCD-94BE-3459367E53C1}" destId="{C9420485-D980-4DF2-AD7E-DA817143DAC6}" srcOrd="3" destOrd="0" parTransId="{BE6F9E5E-604F-4189-B1A1-F881FA1E3CFC}" sibTransId="{75B482BE-96A7-4CCD-BE69-60298105D325}"/>
    <dgm:cxn modelId="{BD700A86-EFFE-4312-8D46-3D575A981EF1}" type="presOf" srcId="{0F04558B-6403-4BCD-94BE-3459367E53C1}" destId="{62D62FC4-D128-402D-A6DC-D6F17E07FB77}" srcOrd="0" destOrd="0" presId="urn:microsoft.com/office/officeart/2018/5/layout/IconCircleLabelList"/>
    <dgm:cxn modelId="{B9DF8696-1D9B-4EAB-A630-83EC58003F10}" type="presOf" srcId="{B7F6645B-33D8-4DEF-A067-AC6F25DC5BAE}" destId="{0AA13D65-3042-4B26-957B-BBB13A9C23E5}" srcOrd="0" destOrd="0" presId="urn:microsoft.com/office/officeart/2018/5/layout/IconCircleLabelList"/>
    <dgm:cxn modelId="{746AE397-7EC8-4730-842B-C89277CEA057}" srcId="{0F04558B-6403-4BCD-94BE-3459367E53C1}" destId="{B7F6645B-33D8-4DEF-A067-AC6F25DC5BAE}" srcOrd="0" destOrd="0" parTransId="{1F4DA4E2-413F-47F7-B372-CC88233733CD}" sibTransId="{9EC2F439-C8EE-4A24-9643-0EDF98EE75FB}"/>
    <dgm:cxn modelId="{08111DB1-21BE-49BC-B1EB-173840E853CD}" srcId="{0F04558B-6403-4BCD-94BE-3459367E53C1}" destId="{47DE6591-48B8-418E-A34B-1331DAB0FCF2}" srcOrd="1" destOrd="0" parTransId="{392CC2A2-2564-4C0A-82F6-34681519DF25}" sibTransId="{DCD2559E-8E3F-42F5-A290-1D7CF02BAF78}"/>
    <dgm:cxn modelId="{8A649AB6-5177-4FA0-98B6-71210BA40C6F}" srcId="{0F04558B-6403-4BCD-94BE-3459367E53C1}" destId="{E1EE2005-EAB6-4EAF-855C-66A0E43DB852}" srcOrd="4" destOrd="0" parTransId="{0CED1854-74DD-4144-9647-9CEA4B0063FA}" sibTransId="{5D0ACC24-37F5-4444-A5CE-189D53A0D5AD}"/>
    <dgm:cxn modelId="{F474E5ED-B5D8-4531-8F86-F4C882202BAD}" type="presOf" srcId="{C9420485-D980-4DF2-AD7E-DA817143DAC6}" destId="{F53DF52E-F1EC-4F00-B286-36C24DAA69EF}" srcOrd="0" destOrd="0" presId="urn:microsoft.com/office/officeart/2018/5/layout/IconCircleLabelList"/>
    <dgm:cxn modelId="{E5AB22F9-B2DD-4D45-85AF-95B201008730}" type="presOf" srcId="{950EA705-5F12-4C8A-9DB5-FFCF1A5B25B4}" destId="{C7120453-545C-45A3-889B-568E4DFA047C}" srcOrd="0" destOrd="0" presId="urn:microsoft.com/office/officeart/2018/5/layout/IconCircleLabelList"/>
    <dgm:cxn modelId="{4BD0F7FC-9E09-43BC-B11B-606DE3E785C7}" type="presOf" srcId="{E1EE2005-EAB6-4EAF-855C-66A0E43DB852}" destId="{30984192-81F3-4473-8D1C-A035A5BAE927}" srcOrd="0" destOrd="0" presId="urn:microsoft.com/office/officeart/2018/5/layout/IconCircleLabelList"/>
    <dgm:cxn modelId="{746B3247-A391-4C93-835C-DAA7E73FB99D}" type="presParOf" srcId="{62D62FC4-D128-402D-A6DC-D6F17E07FB77}" destId="{975A7114-2E03-4694-9A8F-01E7EE0BF34F}" srcOrd="0" destOrd="0" presId="urn:microsoft.com/office/officeart/2018/5/layout/IconCircleLabelList"/>
    <dgm:cxn modelId="{F33557DC-B1B3-4665-AE86-F5FECCCD645C}" type="presParOf" srcId="{975A7114-2E03-4694-9A8F-01E7EE0BF34F}" destId="{317E5535-9D7D-488C-98B9-EDB8B125A6E4}" srcOrd="0" destOrd="0" presId="urn:microsoft.com/office/officeart/2018/5/layout/IconCircleLabelList"/>
    <dgm:cxn modelId="{2A02F4EF-66F9-448F-8182-60E3010E9D83}" type="presParOf" srcId="{975A7114-2E03-4694-9A8F-01E7EE0BF34F}" destId="{05015102-247D-4C2A-9560-2B594401F0C5}" srcOrd="1" destOrd="0" presId="urn:microsoft.com/office/officeart/2018/5/layout/IconCircleLabelList"/>
    <dgm:cxn modelId="{E1A8EF94-E38E-4A0D-A568-F5FE95DEC76C}" type="presParOf" srcId="{975A7114-2E03-4694-9A8F-01E7EE0BF34F}" destId="{B4E23C7A-9A50-4B99-B396-3986D03701C0}" srcOrd="2" destOrd="0" presId="urn:microsoft.com/office/officeart/2018/5/layout/IconCircleLabelList"/>
    <dgm:cxn modelId="{FE4C4E97-CD60-4288-BE6B-1C3E86F356C0}" type="presParOf" srcId="{975A7114-2E03-4694-9A8F-01E7EE0BF34F}" destId="{0AA13D65-3042-4B26-957B-BBB13A9C23E5}" srcOrd="3" destOrd="0" presId="urn:microsoft.com/office/officeart/2018/5/layout/IconCircleLabelList"/>
    <dgm:cxn modelId="{A6AB37AE-5234-49AB-A56A-CC48DB6640B5}" type="presParOf" srcId="{62D62FC4-D128-402D-A6DC-D6F17E07FB77}" destId="{8868C74E-31D3-49B3-BA4D-6474BDCF527E}" srcOrd="1" destOrd="0" presId="urn:microsoft.com/office/officeart/2018/5/layout/IconCircleLabelList"/>
    <dgm:cxn modelId="{ECE781D2-BA4D-48C7-9527-AF195EF7ECC3}" type="presParOf" srcId="{62D62FC4-D128-402D-A6DC-D6F17E07FB77}" destId="{56484AEB-1095-472B-B255-D57109538913}" srcOrd="2" destOrd="0" presId="urn:microsoft.com/office/officeart/2018/5/layout/IconCircleLabelList"/>
    <dgm:cxn modelId="{19B5E9A7-DD9E-427A-A0B9-C37F4B3EAFDB}" type="presParOf" srcId="{56484AEB-1095-472B-B255-D57109538913}" destId="{F72222FD-D817-4062-8053-53E00D11A6B5}" srcOrd="0" destOrd="0" presId="urn:microsoft.com/office/officeart/2018/5/layout/IconCircleLabelList"/>
    <dgm:cxn modelId="{53B11710-FB4E-4E80-AA43-D251F0EB7196}" type="presParOf" srcId="{56484AEB-1095-472B-B255-D57109538913}" destId="{EDF5DB24-8741-4457-A5C1-98DAE609C69A}" srcOrd="1" destOrd="0" presId="urn:microsoft.com/office/officeart/2018/5/layout/IconCircleLabelList"/>
    <dgm:cxn modelId="{CC5C0ECC-7BEA-4730-8CB3-1431790C2139}" type="presParOf" srcId="{56484AEB-1095-472B-B255-D57109538913}" destId="{22E6EAF1-1860-4F3C-B7C4-61AD563BB499}" srcOrd="2" destOrd="0" presId="urn:microsoft.com/office/officeart/2018/5/layout/IconCircleLabelList"/>
    <dgm:cxn modelId="{3BBBB6AC-60A3-4CE9-A4FF-C1EF8264E484}" type="presParOf" srcId="{56484AEB-1095-472B-B255-D57109538913}" destId="{056098EA-4632-4232-B713-14517E17FCE9}" srcOrd="3" destOrd="0" presId="urn:microsoft.com/office/officeart/2018/5/layout/IconCircleLabelList"/>
    <dgm:cxn modelId="{4D818885-A1AE-4043-A697-F16993984D6E}" type="presParOf" srcId="{62D62FC4-D128-402D-A6DC-D6F17E07FB77}" destId="{2E8EA133-D513-4ED0-A3AD-E86BFCEF108A}" srcOrd="3" destOrd="0" presId="urn:microsoft.com/office/officeart/2018/5/layout/IconCircleLabelList"/>
    <dgm:cxn modelId="{C147ACF1-A8E8-4F14-99C3-10BC62CDF702}" type="presParOf" srcId="{62D62FC4-D128-402D-A6DC-D6F17E07FB77}" destId="{F1DBCEE1-113B-4BDA-A025-D48937A9CA36}" srcOrd="4" destOrd="0" presId="urn:microsoft.com/office/officeart/2018/5/layout/IconCircleLabelList"/>
    <dgm:cxn modelId="{D433E6BB-5200-4E39-B9BD-B89B103C7E84}" type="presParOf" srcId="{F1DBCEE1-113B-4BDA-A025-D48937A9CA36}" destId="{0784F1FA-449A-4B7B-82D3-02777CF6BBD8}" srcOrd="0" destOrd="0" presId="urn:microsoft.com/office/officeart/2018/5/layout/IconCircleLabelList"/>
    <dgm:cxn modelId="{A05968FE-9B75-42E6-A945-E32F5FA7EFA6}" type="presParOf" srcId="{F1DBCEE1-113B-4BDA-A025-D48937A9CA36}" destId="{985CE425-DED8-4CF1-9492-774B5E85869E}" srcOrd="1" destOrd="0" presId="urn:microsoft.com/office/officeart/2018/5/layout/IconCircleLabelList"/>
    <dgm:cxn modelId="{748FD413-3301-4A88-B371-98B90A18A220}" type="presParOf" srcId="{F1DBCEE1-113B-4BDA-A025-D48937A9CA36}" destId="{1445265A-4E4A-4312-B78D-E6A4A662C1BC}" srcOrd="2" destOrd="0" presId="urn:microsoft.com/office/officeart/2018/5/layout/IconCircleLabelList"/>
    <dgm:cxn modelId="{80A5745B-297C-4E02-BB75-4DC83D5B559F}" type="presParOf" srcId="{F1DBCEE1-113B-4BDA-A025-D48937A9CA36}" destId="{C7120453-545C-45A3-889B-568E4DFA047C}" srcOrd="3" destOrd="0" presId="urn:microsoft.com/office/officeart/2018/5/layout/IconCircleLabelList"/>
    <dgm:cxn modelId="{E1637392-CD73-4C9D-A1E3-9892339C7547}" type="presParOf" srcId="{62D62FC4-D128-402D-A6DC-D6F17E07FB77}" destId="{5AD96367-CB7F-4493-B02F-6378069F8683}" srcOrd="5" destOrd="0" presId="urn:microsoft.com/office/officeart/2018/5/layout/IconCircleLabelList"/>
    <dgm:cxn modelId="{EAEB50E2-8C24-40B9-B58E-FA34449D4E41}" type="presParOf" srcId="{62D62FC4-D128-402D-A6DC-D6F17E07FB77}" destId="{8F40B8EF-089D-4FAF-91B2-5DC12ADB776A}" srcOrd="6" destOrd="0" presId="urn:microsoft.com/office/officeart/2018/5/layout/IconCircleLabelList"/>
    <dgm:cxn modelId="{67A59BF1-DF45-420B-AA9B-D6AE77C886A8}" type="presParOf" srcId="{8F40B8EF-089D-4FAF-91B2-5DC12ADB776A}" destId="{A4383C1D-6EC4-4CB7-BFAD-9769256E5859}" srcOrd="0" destOrd="0" presId="urn:microsoft.com/office/officeart/2018/5/layout/IconCircleLabelList"/>
    <dgm:cxn modelId="{9AF67CA0-27B2-4A1E-825E-5790E32F62E6}" type="presParOf" srcId="{8F40B8EF-089D-4FAF-91B2-5DC12ADB776A}" destId="{877A25B2-BF72-4609-8D12-31F9544950BD}" srcOrd="1" destOrd="0" presId="urn:microsoft.com/office/officeart/2018/5/layout/IconCircleLabelList"/>
    <dgm:cxn modelId="{1738EDDF-6E31-418D-AB02-083535235EDB}" type="presParOf" srcId="{8F40B8EF-089D-4FAF-91B2-5DC12ADB776A}" destId="{2FAE29A1-644D-482B-85E7-B5E6C9E465E6}" srcOrd="2" destOrd="0" presId="urn:microsoft.com/office/officeart/2018/5/layout/IconCircleLabelList"/>
    <dgm:cxn modelId="{F256044C-7F2A-4DF2-B008-406A204F7B2C}" type="presParOf" srcId="{8F40B8EF-089D-4FAF-91B2-5DC12ADB776A}" destId="{F53DF52E-F1EC-4F00-B286-36C24DAA69EF}" srcOrd="3" destOrd="0" presId="urn:microsoft.com/office/officeart/2018/5/layout/IconCircleLabelList"/>
    <dgm:cxn modelId="{47FFDA9E-B8C6-4B0A-B378-78905D81B006}" type="presParOf" srcId="{62D62FC4-D128-402D-A6DC-D6F17E07FB77}" destId="{DA444A55-2F09-413A-8F1B-07AF17FDEA12}" srcOrd="7" destOrd="0" presId="urn:microsoft.com/office/officeart/2018/5/layout/IconCircleLabelList"/>
    <dgm:cxn modelId="{0C819BBC-EDFE-42EC-97F2-4A5B01C29E78}" type="presParOf" srcId="{62D62FC4-D128-402D-A6DC-D6F17E07FB77}" destId="{3F82CE6D-7594-476E-848F-6432EB1DDE95}" srcOrd="8" destOrd="0" presId="urn:microsoft.com/office/officeart/2018/5/layout/IconCircleLabelList"/>
    <dgm:cxn modelId="{1288E16D-C60E-4966-99B0-5A7B7A82D7F5}" type="presParOf" srcId="{3F82CE6D-7594-476E-848F-6432EB1DDE95}" destId="{EEEBD635-59AD-43F6-92C1-4A0DCD0FD366}" srcOrd="0" destOrd="0" presId="urn:microsoft.com/office/officeart/2018/5/layout/IconCircleLabelList"/>
    <dgm:cxn modelId="{05BA62A2-841E-478C-B65A-6B5C384E8C17}" type="presParOf" srcId="{3F82CE6D-7594-476E-848F-6432EB1DDE95}" destId="{A684EFF8-3B8F-4930-BEC3-92264DC5BB74}" srcOrd="1" destOrd="0" presId="urn:microsoft.com/office/officeart/2018/5/layout/IconCircleLabelList"/>
    <dgm:cxn modelId="{ACFB3585-BFAC-477C-BC98-A2C4C6BC76F9}" type="presParOf" srcId="{3F82CE6D-7594-476E-848F-6432EB1DDE95}" destId="{E59FA0FD-ECB2-41F2-B7C3-C81688DF4BA8}" srcOrd="2" destOrd="0" presId="urn:microsoft.com/office/officeart/2018/5/layout/IconCircleLabelList"/>
    <dgm:cxn modelId="{CE1B5F4D-E6E6-4455-9A7D-44DD0A9414C9}" type="presParOf" srcId="{3F82CE6D-7594-476E-848F-6432EB1DDE95}" destId="{30984192-81F3-4473-8D1C-A035A5BAE92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E5535-9D7D-488C-98B9-EDB8B125A6E4}">
      <dsp:nvSpPr>
        <dsp:cNvPr id="0" name=""/>
        <dsp:cNvSpPr/>
      </dsp:nvSpPr>
      <dsp:spPr>
        <a:xfrm>
          <a:off x="321224" y="321405"/>
          <a:ext cx="991845" cy="991845"/>
        </a:xfrm>
        <a:prstGeom prst="ellipse">
          <a:avLst/>
        </a:prstGeom>
        <a:solidFill>
          <a:srgbClr val="006600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15102-247D-4C2A-9560-2B594401F0C5}">
      <dsp:nvSpPr>
        <dsp:cNvPr id="0" name=""/>
        <dsp:cNvSpPr/>
      </dsp:nvSpPr>
      <dsp:spPr>
        <a:xfrm>
          <a:off x="532601" y="532782"/>
          <a:ext cx="569091" cy="569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A13D65-3042-4B26-957B-BBB13A9C23E5}">
      <dsp:nvSpPr>
        <dsp:cNvPr id="0" name=""/>
        <dsp:cNvSpPr/>
      </dsp:nvSpPr>
      <dsp:spPr>
        <a:xfrm>
          <a:off x="4158" y="1622186"/>
          <a:ext cx="1625976" cy="670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000" kern="1200">
              <a:latin typeface="Agency FB" panose="020B0503020202020204" pitchFamily="34" charset="0"/>
            </a:rPr>
            <a:t>LONGO TEMPO DE ESPERA</a:t>
          </a:r>
          <a:endParaRPr lang="en-US" sz="2000" kern="1200">
            <a:latin typeface="Agency FB" panose="020B0503020202020204" pitchFamily="34" charset="0"/>
          </a:endParaRPr>
        </a:p>
      </dsp:txBody>
      <dsp:txXfrm>
        <a:off x="4158" y="1622186"/>
        <a:ext cx="1625976" cy="670715"/>
      </dsp:txXfrm>
    </dsp:sp>
    <dsp:sp modelId="{F72222FD-D817-4062-8053-53E00D11A6B5}">
      <dsp:nvSpPr>
        <dsp:cNvPr id="0" name=""/>
        <dsp:cNvSpPr/>
      </dsp:nvSpPr>
      <dsp:spPr>
        <a:xfrm>
          <a:off x="2262746" y="321405"/>
          <a:ext cx="991845" cy="991845"/>
        </a:xfrm>
        <a:prstGeom prst="ellipse">
          <a:avLst/>
        </a:prstGeom>
        <a:solidFill>
          <a:srgbClr val="CC0000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F5DB24-8741-4457-A5C1-98DAE609C69A}">
      <dsp:nvSpPr>
        <dsp:cNvPr id="0" name=""/>
        <dsp:cNvSpPr/>
      </dsp:nvSpPr>
      <dsp:spPr>
        <a:xfrm>
          <a:off x="2474122" y="532927"/>
          <a:ext cx="569091" cy="5688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6098EA-4632-4232-B713-14517E17FCE9}">
      <dsp:nvSpPr>
        <dsp:cNvPr id="0" name=""/>
        <dsp:cNvSpPr/>
      </dsp:nvSpPr>
      <dsp:spPr>
        <a:xfrm>
          <a:off x="1914681" y="1622186"/>
          <a:ext cx="1687975" cy="670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000" kern="1200">
              <a:latin typeface="Agency FB" panose="020B0503020202020204" pitchFamily="34" charset="0"/>
            </a:rPr>
            <a:t>GRANDES QUANTIDADES DE FILA</a:t>
          </a:r>
          <a:endParaRPr lang="en-US" sz="2000" kern="1200">
            <a:latin typeface="Agency FB" panose="020B0503020202020204" pitchFamily="34" charset="0"/>
          </a:endParaRPr>
        </a:p>
      </dsp:txBody>
      <dsp:txXfrm>
        <a:off x="1914681" y="1622186"/>
        <a:ext cx="1687975" cy="670715"/>
      </dsp:txXfrm>
    </dsp:sp>
    <dsp:sp modelId="{0784F1FA-449A-4B7B-82D3-02777CF6BBD8}">
      <dsp:nvSpPr>
        <dsp:cNvPr id="0" name=""/>
        <dsp:cNvSpPr/>
      </dsp:nvSpPr>
      <dsp:spPr>
        <a:xfrm>
          <a:off x="4415669" y="321405"/>
          <a:ext cx="991845" cy="991845"/>
        </a:xfrm>
        <a:prstGeom prst="ellipse">
          <a:avLst/>
        </a:prstGeom>
        <a:solidFill>
          <a:srgbClr val="0070C0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5CE425-DED8-4CF1-9492-774B5E85869E}">
      <dsp:nvSpPr>
        <dsp:cNvPr id="0" name=""/>
        <dsp:cNvSpPr/>
      </dsp:nvSpPr>
      <dsp:spPr>
        <a:xfrm>
          <a:off x="4627046" y="532782"/>
          <a:ext cx="569091" cy="569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120453-545C-45A3-889B-568E4DFA047C}">
      <dsp:nvSpPr>
        <dsp:cNvPr id="0" name=""/>
        <dsp:cNvSpPr/>
      </dsp:nvSpPr>
      <dsp:spPr>
        <a:xfrm>
          <a:off x="3887202" y="1622186"/>
          <a:ext cx="2048779" cy="670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000" kern="1200">
              <a:latin typeface="Agency FB" panose="020B0503020202020204" pitchFamily="34" charset="0"/>
            </a:rPr>
            <a:t>FALTA DE FUNCIONARIOS NO CAIXA</a:t>
          </a:r>
          <a:endParaRPr lang="en-US" sz="2000" kern="1200">
            <a:latin typeface="Agency FB" panose="020B0503020202020204" pitchFamily="34" charset="0"/>
          </a:endParaRPr>
        </a:p>
      </dsp:txBody>
      <dsp:txXfrm>
        <a:off x="3887202" y="1622186"/>
        <a:ext cx="2048779" cy="670715"/>
      </dsp:txXfrm>
    </dsp:sp>
    <dsp:sp modelId="{A4383C1D-6EC4-4CB7-BFAD-9769256E5859}">
      <dsp:nvSpPr>
        <dsp:cNvPr id="0" name=""/>
        <dsp:cNvSpPr/>
      </dsp:nvSpPr>
      <dsp:spPr>
        <a:xfrm>
          <a:off x="6537592" y="321405"/>
          <a:ext cx="991845" cy="991845"/>
        </a:xfrm>
        <a:prstGeom prst="ellipse">
          <a:avLst/>
        </a:prstGeom>
        <a:solidFill>
          <a:srgbClr val="CC6600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7A25B2-BF72-4609-8D12-31F9544950BD}">
      <dsp:nvSpPr>
        <dsp:cNvPr id="0" name=""/>
        <dsp:cNvSpPr/>
      </dsp:nvSpPr>
      <dsp:spPr>
        <a:xfrm>
          <a:off x="6748969" y="532782"/>
          <a:ext cx="569091" cy="5690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3DF52E-F1EC-4F00-B286-36C24DAA69EF}">
      <dsp:nvSpPr>
        <dsp:cNvPr id="0" name=""/>
        <dsp:cNvSpPr/>
      </dsp:nvSpPr>
      <dsp:spPr>
        <a:xfrm>
          <a:off x="6220527" y="1622186"/>
          <a:ext cx="1625976" cy="670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000" kern="1200">
              <a:latin typeface="Agency FB" panose="020B0503020202020204" pitchFamily="34" charset="0"/>
            </a:rPr>
            <a:t>Desistência DOS CLIENTES</a:t>
          </a:r>
          <a:endParaRPr lang="en-US" sz="2000" kern="1200">
            <a:latin typeface="Agency FB" panose="020B0503020202020204" pitchFamily="34" charset="0"/>
          </a:endParaRPr>
        </a:p>
      </dsp:txBody>
      <dsp:txXfrm>
        <a:off x="6220527" y="1622186"/>
        <a:ext cx="1625976" cy="670715"/>
      </dsp:txXfrm>
    </dsp:sp>
    <dsp:sp modelId="{EEEBD635-59AD-43F6-92C1-4A0DCD0FD366}">
      <dsp:nvSpPr>
        <dsp:cNvPr id="0" name=""/>
        <dsp:cNvSpPr/>
      </dsp:nvSpPr>
      <dsp:spPr>
        <a:xfrm>
          <a:off x="8716539" y="321405"/>
          <a:ext cx="991845" cy="991845"/>
        </a:xfrm>
        <a:prstGeom prst="ellipse">
          <a:avLst/>
        </a:prstGeom>
        <a:solidFill>
          <a:srgbClr val="988A02"/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84EFF8-3B8F-4930-BEC3-92264DC5BB74}">
      <dsp:nvSpPr>
        <dsp:cNvPr id="0" name=""/>
        <dsp:cNvSpPr/>
      </dsp:nvSpPr>
      <dsp:spPr>
        <a:xfrm>
          <a:off x="8927916" y="532782"/>
          <a:ext cx="569091" cy="5690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984192-81F3-4473-8D1C-A035A5BAE927}">
      <dsp:nvSpPr>
        <dsp:cNvPr id="0" name=""/>
        <dsp:cNvSpPr/>
      </dsp:nvSpPr>
      <dsp:spPr>
        <a:xfrm>
          <a:off x="8131049" y="1622186"/>
          <a:ext cx="2162825" cy="670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000" kern="1200">
              <a:latin typeface="Agency FB" panose="020B0503020202020204" pitchFamily="34" charset="0"/>
            </a:rPr>
            <a:t>DESINFORMAÇÃO DOS HORÁRIOS DE PICO</a:t>
          </a:r>
          <a:endParaRPr lang="en-US" sz="2000" kern="1200">
            <a:latin typeface="Agency FB" panose="020B0503020202020204" pitchFamily="34" charset="0"/>
          </a:endParaRPr>
        </a:p>
      </dsp:txBody>
      <dsp:txXfrm>
        <a:off x="8131049" y="1622186"/>
        <a:ext cx="2162825" cy="670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37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0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988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084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92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236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19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362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72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77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15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04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27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61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06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C8E7C8-9FDB-467D-B69F-C6C58638775B}" type="datetimeFigureOut">
              <a:rPr lang="pt-BR" smtClean="0"/>
              <a:t>01/05/2020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E6F3AD-DC1C-4B9E-98D5-A2FCB474D9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82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F21C66-ACC6-9044-AA6C-BC932C7DCF1A}"/>
              </a:ext>
            </a:extLst>
          </p:cNvPr>
          <p:cNvSpPr/>
          <p:nvPr/>
        </p:nvSpPr>
        <p:spPr>
          <a:xfrm>
            <a:off x="0" y="19877"/>
            <a:ext cx="12192000" cy="69573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73D8-EF53-2E4B-88E5-E40CC749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6CF85D-6C63-B442-BF8A-C7E016DC0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76" y="477078"/>
            <a:ext cx="10814048" cy="604299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pt-BR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3B9DF0-C33C-F045-A71D-120EF864C3F1}"/>
              </a:ext>
            </a:extLst>
          </p:cNvPr>
          <p:cNvSpPr/>
          <p:nvPr/>
        </p:nvSpPr>
        <p:spPr>
          <a:xfrm>
            <a:off x="6902669" y="2789563"/>
            <a:ext cx="3462291" cy="2696148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D4676FC-509E-F740-B25F-D5C50A07F0B0}"/>
              </a:ext>
            </a:extLst>
          </p:cNvPr>
          <p:cNvSpPr txBox="1">
            <a:spLocks/>
          </p:cNvSpPr>
          <p:nvPr/>
        </p:nvSpPr>
        <p:spPr>
          <a:xfrm>
            <a:off x="6902670" y="3369943"/>
            <a:ext cx="3462290" cy="15353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>
                <a:solidFill>
                  <a:schemeClr val="bg1"/>
                </a:solidFill>
                <a:latin typeface="Agency FB" panose="020B0503020202020204" pitchFamily="34" charset="0"/>
              </a:rPr>
              <a:t>Revisão</a:t>
            </a:r>
            <a:br>
              <a:rPr lang="pt-BR" sz="540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pt-BR" sz="5400">
                <a:solidFill>
                  <a:schemeClr val="bg1"/>
                </a:solidFill>
                <a:latin typeface="Agency FB" panose="020B0503020202020204" pitchFamily="34" charset="0"/>
              </a:rPr>
              <a:t>Sprint 2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C431E60-8A65-7042-AEE1-0EE0F318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8726" y="751836"/>
            <a:ext cx="6874548" cy="1450327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9EC1473D-B84B-EA4B-A676-ABD412BF214A}"/>
              </a:ext>
            </a:extLst>
          </p:cNvPr>
          <p:cNvSpPr txBox="1">
            <a:spLocks/>
          </p:cNvSpPr>
          <p:nvPr/>
        </p:nvSpPr>
        <p:spPr>
          <a:xfrm>
            <a:off x="2217328" y="2438399"/>
            <a:ext cx="3142858" cy="3734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>
                <a:solidFill>
                  <a:schemeClr val="bg1"/>
                </a:solidFill>
                <a:latin typeface="Agency FB" panose="020B0503020202020204" pitchFamily="34" charset="0"/>
              </a:rPr>
              <a:t>Integrantes:</a:t>
            </a: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latin typeface="Agency FB" panose="020B0503020202020204" pitchFamily="34" charset="0"/>
              </a:rPr>
              <a:t>Alexandre </a:t>
            </a:r>
            <a:r>
              <a:rPr lang="pt-BR" err="1">
                <a:solidFill>
                  <a:schemeClr val="bg1"/>
                </a:solidFill>
                <a:latin typeface="Agency FB" panose="020B0503020202020204" pitchFamily="34" charset="0"/>
              </a:rPr>
              <a:t>Yucra</a:t>
            </a:r>
            <a:endParaRPr lang="pt-BR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latin typeface="Agency FB" panose="020B0503020202020204" pitchFamily="34" charset="0"/>
              </a:rPr>
              <a:t>Anderson </a:t>
            </a:r>
            <a:r>
              <a:rPr lang="pt-BR" err="1">
                <a:solidFill>
                  <a:schemeClr val="bg1"/>
                </a:solidFill>
                <a:latin typeface="Agency FB" panose="020B0503020202020204" pitchFamily="34" charset="0"/>
              </a:rPr>
              <a:t>Sartorio</a:t>
            </a:r>
            <a:endParaRPr lang="pt-BR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latin typeface="Agency FB" panose="020B0503020202020204" pitchFamily="34" charset="0"/>
              </a:rPr>
              <a:t>Felipe Souza</a:t>
            </a: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latin typeface="Agency FB" panose="020B0503020202020204" pitchFamily="34" charset="0"/>
              </a:rPr>
              <a:t>Theodoro Freire</a:t>
            </a: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latin typeface="Agency FB" panose="020B0503020202020204" pitchFamily="34" charset="0"/>
              </a:rPr>
              <a:t>Victor Medeiros</a:t>
            </a: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latin typeface="Agency FB" panose="020B0503020202020204" pitchFamily="34" charset="0"/>
              </a:rPr>
              <a:t>Ygor Santos</a:t>
            </a:r>
          </a:p>
        </p:txBody>
      </p:sp>
    </p:spTree>
    <p:extLst>
      <p:ext uri="{BB962C8B-B14F-4D97-AF65-F5344CB8AC3E}">
        <p14:creationId xmlns:p14="http://schemas.microsoft.com/office/powerpoint/2010/main" val="170397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Uma imagem contendo água, branco, pequeno, muito&#10;&#10;Descrição gerada automaticamente">
            <a:extLst>
              <a:ext uri="{FF2B5EF4-FFF2-40B4-BE49-F238E27FC236}">
                <a16:creationId xmlns:a16="http://schemas.microsoft.com/office/drawing/2014/main" id="{C3F2B3BF-B20C-5148-A010-DB4D14E0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80" y="2667000"/>
            <a:ext cx="7675577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água, branco, pequeno, muito&#10;&#10;Descrição gerada automaticamente">
            <a:extLst>
              <a:ext uri="{FF2B5EF4-FFF2-40B4-BE49-F238E27FC236}">
                <a16:creationId xmlns:a16="http://schemas.microsoft.com/office/drawing/2014/main" id="{DCF60220-D461-E646-A802-20DCAC782C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209" y="-178594"/>
            <a:ext cx="12544968" cy="721518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1815909" y="2643777"/>
            <a:ext cx="8560181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Simulador </a:t>
            </a:r>
            <a:r>
              <a:rPr lang="pt-BR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Arduino</a:t>
            </a: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Virtual</a:t>
            </a: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B0F39248-F940-1E42-A25F-D55EF22F981C}"/>
              </a:ext>
            </a:extLst>
          </p:cNvPr>
          <p:cNvSpPr/>
          <p:nvPr/>
        </p:nvSpPr>
        <p:spPr>
          <a:xfrm>
            <a:off x="162209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65CC649-7690-FF45-A844-66F9B6AC4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8E5F15F-80A4-CE49-B8ED-01B997006E8D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F304E21-4A5E-B148-AF72-838728588177}"/>
              </a:ext>
            </a:extLst>
          </p:cNvPr>
          <p:cNvSpPr/>
          <p:nvPr/>
        </p:nvSpPr>
        <p:spPr>
          <a:xfrm>
            <a:off x="0" y="2493818"/>
            <a:ext cx="12192000" cy="272588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EDF1D8-B33E-4D3B-A9DF-367954A9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31" y="231093"/>
            <a:ext cx="6687937" cy="1407207"/>
          </a:xfr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gency FB" panose="020B0503020202020204" pitchFamily="34" charset="0"/>
              </a:rPr>
              <a:t>Planilha de Riscos</a:t>
            </a:r>
          </a:p>
        </p:txBody>
      </p:sp>
      <p:pic>
        <p:nvPicPr>
          <p:cNvPr id="14" name="Espaço Reservado para Conteúdo 13" descr="Uma imagem contendo edifício, branco, verde, grande&#10;&#10;Descrição gerada automaticamente">
            <a:extLst>
              <a:ext uri="{FF2B5EF4-FFF2-40B4-BE49-F238E27FC236}">
                <a16:creationId xmlns:a16="http://schemas.microsoft.com/office/drawing/2014/main" id="{7FDF18B4-589D-F04C-95DC-915BAC5E8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93817"/>
            <a:ext cx="12192001" cy="2725881"/>
          </a:xfrm>
        </p:spPr>
      </p:pic>
      <p:sp>
        <p:nvSpPr>
          <p:cNvPr id="6" name="Elipse 25">
            <a:extLst>
              <a:ext uri="{FF2B5EF4-FFF2-40B4-BE49-F238E27FC236}">
                <a16:creationId xmlns:a16="http://schemas.microsoft.com/office/drawing/2014/main" id="{68B713BD-9B89-504B-B9C5-25951ED5A94E}"/>
              </a:ext>
            </a:extLst>
          </p:cNvPr>
          <p:cNvSpPr/>
          <p:nvPr/>
        </p:nvSpPr>
        <p:spPr>
          <a:xfrm>
            <a:off x="180828" y="231093"/>
            <a:ext cx="1305167" cy="1299633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400DAC5-28DE-8047-9268-F1F2A4364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311" y="383905"/>
            <a:ext cx="1128199" cy="9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B5B462E-044D-F94A-8CB9-1A659B1895D1}"/>
              </a:ext>
            </a:extLst>
          </p:cNvPr>
          <p:cNvSpPr/>
          <p:nvPr/>
        </p:nvSpPr>
        <p:spPr>
          <a:xfrm>
            <a:off x="-366713" y="-342901"/>
            <a:ext cx="12682538" cy="73152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A10480-F5F5-4C9C-96D3-16D50DD7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599" y="243150"/>
            <a:ext cx="7416802" cy="1509453"/>
          </a:xfr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Agency FB" panose="020B0503020202020204" pitchFamily="34" charset="77"/>
              </a:rPr>
              <a:t>Modelagem Conceitual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91B59-74C3-4DFE-B926-B9D4EA9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0" y="2167558"/>
            <a:ext cx="10847580" cy="4461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lipse 25">
            <a:extLst>
              <a:ext uri="{FF2B5EF4-FFF2-40B4-BE49-F238E27FC236}">
                <a16:creationId xmlns:a16="http://schemas.microsoft.com/office/drawing/2014/main" id="{C325F750-3854-9146-ABCE-3F797C648B95}"/>
              </a:ext>
            </a:extLst>
          </p:cNvPr>
          <p:cNvSpPr/>
          <p:nvPr/>
        </p:nvSpPr>
        <p:spPr>
          <a:xfrm>
            <a:off x="251137" y="109700"/>
            <a:ext cx="1305167" cy="1299633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833A878-0338-2242-BAC6-8741EA503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20" y="262512"/>
            <a:ext cx="1128199" cy="9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0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EF4FD41-EAD6-F24D-9D9A-6F02C06CA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73" y="2667000"/>
            <a:ext cx="4193392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E7444F7-283C-5D4F-8085-4277E94366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-178593"/>
            <a:ext cx="12573000" cy="721518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742155" y="2643777"/>
            <a:ext cx="10707689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Script do nosso Banco de Dados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F69B28BD-A686-2C4C-94E5-654A8BEDBF4D}"/>
              </a:ext>
            </a:extLst>
          </p:cNvPr>
          <p:cNvSpPr/>
          <p:nvPr/>
        </p:nvSpPr>
        <p:spPr>
          <a:xfrm>
            <a:off x="162209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0BE61BC-82DF-9F4B-BDC2-822B6D3BB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1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A48FA669-CC63-4B97-96C7-4BD555A91BC8}"/>
              </a:ext>
            </a:extLst>
          </p:cNvPr>
          <p:cNvSpPr/>
          <p:nvPr/>
        </p:nvSpPr>
        <p:spPr>
          <a:xfrm>
            <a:off x="2120376" y="719091"/>
            <a:ext cx="7830105" cy="1108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Espaço Reservado para Conteúdo 17" descr="Uma imagem contendo pessoa, comida, pessoas, frutas e legumes&#10;&#10;Descrição gerada automaticamente">
            <a:extLst>
              <a:ext uri="{FF2B5EF4-FFF2-40B4-BE49-F238E27FC236}">
                <a16:creationId xmlns:a16="http://schemas.microsoft.com/office/drawing/2014/main" id="{1D4C1E03-9524-4BFB-A456-B2C153610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9" b="1504"/>
          <a:stretch/>
        </p:blipFill>
        <p:spPr>
          <a:xfrm>
            <a:off x="20" y="-24518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91FDE8-B029-4049-B4CF-D652B5B6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869" y="939447"/>
            <a:ext cx="5797118" cy="8149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BR" sz="6000" dirty="0">
                <a:ln w="3175" cmpd="sng">
                  <a:solidFill>
                    <a:schemeClr val="tx1">
                      <a:lumMod val="9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Sobre o Problema</a:t>
            </a:r>
            <a:r>
              <a:rPr lang="en-US" sz="6000" dirty="0">
                <a:ln w="3175" cmpd="sng">
                  <a:solidFill>
                    <a:schemeClr val="tx1">
                      <a:lumMod val="9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:</a:t>
            </a:r>
          </a:p>
        </p:txBody>
      </p:sp>
      <p:graphicFrame>
        <p:nvGraphicFramePr>
          <p:cNvPr id="30" name="Espaço Reservado para Conteúdo 2">
            <a:extLst>
              <a:ext uri="{FF2B5EF4-FFF2-40B4-BE49-F238E27FC236}">
                <a16:creationId xmlns:a16="http://schemas.microsoft.com/office/drawing/2014/main" id="{5265C9A9-764B-41CB-AEA5-E87CCADB1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181030"/>
              </p:ext>
            </p:extLst>
          </p:nvPr>
        </p:nvGraphicFramePr>
        <p:xfrm>
          <a:off x="904954" y="3383257"/>
          <a:ext cx="10298034" cy="261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etângulo 19">
            <a:extLst>
              <a:ext uri="{FF2B5EF4-FFF2-40B4-BE49-F238E27FC236}">
                <a16:creationId xmlns:a16="http://schemas.microsoft.com/office/drawing/2014/main" id="{CB15BF85-618E-4E5C-B160-E597BD08F546}"/>
              </a:ext>
            </a:extLst>
          </p:cNvPr>
          <p:cNvSpPr/>
          <p:nvPr/>
        </p:nvSpPr>
        <p:spPr>
          <a:xfrm>
            <a:off x="3136869" y="409361"/>
            <a:ext cx="5797118" cy="179328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6AD0520-F6DB-4514-BA6B-07670E0C83B5}"/>
              </a:ext>
            </a:extLst>
          </p:cNvPr>
          <p:cNvSpPr/>
          <p:nvPr/>
        </p:nvSpPr>
        <p:spPr>
          <a:xfrm>
            <a:off x="763398" y="3451229"/>
            <a:ext cx="10523648" cy="261430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Elipse 25">
            <a:extLst>
              <a:ext uri="{FF2B5EF4-FFF2-40B4-BE49-F238E27FC236}">
                <a16:creationId xmlns:a16="http://schemas.microsoft.com/office/drawing/2014/main" id="{ADD7CE41-8C1F-584A-BCE0-9DF5B0D0E630}"/>
              </a:ext>
            </a:extLst>
          </p:cNvPr>
          <p:cNvSpPr/>
          <p:nvPr/>
        </p:nvSpPr>
        <p:spPr>
          <a:xfrm>
            <a:off x="298959" y="238037"/>
            <a:ext cx="1609845" cy="16030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11EA25D-B0EF-E84A-B744-CD6E71319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262" y="400234"/>
            <a:ext cx="1451237" cy="12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43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4B51A22-82A9-4349-A2E2-FB592DD2B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D19CE0-884F-4DF0-AF19-2A245369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75" y="219075"/>
            <a:ext cx="11160845" cy="1162050"/>
          </a:xfr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pt-BR" sz="4400" spc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Motivo da insatisfação dos clientes em supermercados</a:t>
            </a:r>
          </a:p>
        </p:txBody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9F0BF854-20CF-4BD7-BA91-9998C318B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461285"/>
              </p:ext>
            </p:extLst>
          </p:nvPr>
        </p:nvGraphicFramePr>
        <p:xfrm>
          <a:off x="347661" y="1857374"/>
          <a:ext cx="11496675" cy="478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361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F5440F-6639-864E-8080-3FF9C1A4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190500" y="-178594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2296886" y="2643777"/>
            <a:ext cx="7598228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Então, como resolver?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1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6" name="Espaço Reservado para Conteúdo 5" descr="Uma imagem contendo estacionamento, caminhão, estacionado, pessoas&#10;&#10;Descrição gerada automaticamente">
            <a:extLst>
              <a:ext uri="{FF2B5EF4-FFF2-40B4-BE49-F238E27FC236}">
                <a16:creationId xmlns:a16="http://schemas.microsoft.com/office/drawing/2014/main" id="{7935867E-9C4F-D04F-A1DE-4988DED4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87" y="-32109"/>
            <a:ext cx="10515397" cy="6858000"/>
          </a:xfr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D03A45C-A027-4CB4-A3EF-AEB0BBEE412B}"/>
              </a:ext>
            </a:extLst>
          </p:cNvPr>
          <p:cNvSpPr/>
          <p:nvPr/>
        </p:nvSpPr>
        <p:spPr>
          <a:xfrm>
            <a:off x="1705788" y="0"/>
            <a:ext cx="10486212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8281372-7F46-254B-92CA-EF273CCFE48C}"/>
              </a:ext>
            </a:extLst>
          </p:cNvPr>
          <p:cNvSpPr/>
          <p:nvPr/>
        </p:nvSpPr>
        <p:spPr>
          <a:xfrm>
            <a:off x="-1" y="-106017"/>
            <a:ext cx="1705788" cy="7089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7E7D6F-FE87-4777-9D08-D26B06A34C02}"/>
              </a:ext>
            </a:extLst>
          </p:cNvPr>
          <p:cNvSpPr/>
          <p:nvPr/>
        </p:nvSpPr>
        <p:spPr>
          <a:xfrm>
            <a:off x="29184" y="0"/>
            <a:ext cx="1676603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B191A9A-2C48-489F-AE91-86537C334AB1}"/>
              </a:ext>
            </a:extLst>
          </p:cNvPr>
          <p:cNvSpPr/>
          <p:nvPr/>
        </p:nvSpPr>
        <p:spPr>
          <a:xfrm>
            <a:off x="221675" y="2915256"/>
            <a:ext cx="1249325" cy="119291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32A74-F3A2-4D66-8C81-7BF19518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4" y="3134666"/>
            <a:ext cx="1006019" cy="704296"/>
          </a:xfrm>
        </p:spPr>
        <p:txBody>
          <a:bodyPr>
            <a:noAutofit/>
          </a:bodyPr>
          <a:lstStyle/>
          <a:p>
            <a:r>
              <a:rPr lang="pt-BR" sz="4800">
                <a:solidFill>
                  <a:schemeClr val="bg1"/>
                </a:solidFill>
                <a:latin typeface="Agency FB" panose="020B0503020202020204" pitchFamily="34" charset="0"/>
              </a:rPr>
              <a:t>HLD</a:t>
            </a:r>
            <a:br>
              <a:rPr lang="pt-BR" sz="480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pt-BR" sz="1800">
                <a:solidFill>
                  <a:schemeClr val="bg1"/>
                </a:solidFill>
                <a:latin typeface="Agency FB" panose="020B0503020202020204" pitchFamily="34" charset="0"/>
              </a:rPr>
              <a:t>(SOLUÇÃO)</a:t>
            </a:r>
            <a:endParaRPr lang="pt-BR" sz="48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Elipse 25">
            <a:extLst>
              <a:ext uri="{FF2B5EF4-FFF2-40B4-BE49-F238E27FC236}">
                <a16:creationId xmlns:a16="http://schemas.microsoft.com/office/drawing/2014/main" id="{55F3BE62-8224-674D-9774-7F1086C2CDE6}"/>
              </a:ext>
            </a:extLst>
          </p:cNvPr>
          <p:cNvSpPr/>
          <p:nvPr/>
        </p:nvSpPr>
        <p:spPr>
          <a:xfrm>
            <a:off x="221675" y="231829"/>
            <a:ext cx="1297896" cy="129239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A2F68842-2916-8546-ACDB-0BFCEE0F1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34" y="362596"/>
            <a:ext cx="1170023" cy="10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E59387E-3BD1-624F-8AFD-2DBC631F39DD}"/>
              </a:ext>
            </a:extLst>
          </p:cNvPr>
          <p:cNvSpPr/>
          <p:nvPr/>
        </p:nvSpPr>
        <p:spPr>
          <a:xfrm>
            <a:off x="-1" y="-106017"/>
            <a:ext cx="1705788" cy="7089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1" name="Espaço Reservado para Conteúdo 20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F023A9B-DDA2-4B92-B27F-F17E0865D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87" y="0"/>
            <a:ext cx="10486212" cy="6858000"/>
          </a:xfr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D03A45C-A027-4CB4-A3EF-AEB0BBEE412B}"/>
              </a:ext>
            </a:extLst>
          </p:cNvPr>
          <p:cNvSpPr/>
          <p:nvPr/>
        </p:nvSpPr>
        <p:spPr>
          <a:xfrm>
            <a:off x="1705788" y="0"/>
            <a:ext cx="10486212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7E7D6F-FE87-4777-9D08-D26B06A34C02}"/>
              </a:ext>
            </a:extLst>
          </p:cNvPr>
          <p:cNvSpPr/>
          <p:nvPr/>
        </p:nvSpPr>
        <p:spPr>
          <a:xfrm>
            <a:off x="29184" y="0"/>
            <a:ext cx="1676603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B191A9A-2C48-489F-AE91-86537C334AB1}"/>
              </a:ext>
            </a:extLst>
          </p:cNvPr>
          <p:cNvSpPr/>
          <p:nvPr/>
        </p:nvSpPr>
        <p:spPr>
          <a:xfrm>
            <a:off x="258493" y="2915257"/>
            <a:ext cx="1212507" cy="1066713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32A74-F3A2-4D66-8C81-7BF19518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91" y="3101370"/>
            <a:ext cx="942976" cy="704296"/>
          </a:xfrm>
        </p:spPr>
        <p:txBody>
          <a:bodyPr>
            <a:noAutofit/>
          </a:bodyPr>
          <a:lstStyle/>
          <a:p>
            <a:pPr algn="l"/>
            <a:r>
              <a:rPr lang="pt-BR" sz="4800">
                <a:solidFill>
                  <a:schemeClr val="bg1"/>
                </a:solidFill>
                <a:latin typeface="Agency FB" panose="020B0503020202020204" pitchFamily="34" charset="0"/>
              </a:rPr>
              <a:t>LLD</a:t>
            </a:r>
          </a:p>
        </p:txBody>
      </p:sp>
      <p:sp>
        <p:nvSpPr>
          <p:cNvPr id="19" name="Elipse 25">
            <a:extLst>
              <a:ext uri="{FF2B5EF4-FFF2-40B4-BE49-F238E27FC236}">
                <a16:creationId xmlns:a16="http://schemas.microsoft.com/office/drawing/2014/main" id="{162B4C41-F56D-5F49-8BA6-B4A7B17F02C9}"/>
              </a:ext>
            </a:extLst>
          </p:cNvPr>
          <p:cNvSpPr/>
          <p:nvPr/>
        </p:nvSpPr>
        <p:spPr>
          <a:xfrm>
            <a:off x="200434" y="165237"/>
            <a:ext cx="1297896" cy="129239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302E40F8-FF20-C946-91CA-E4493DF6A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493" y="296004"/>
            <a:ext cx="1170023" cy="10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1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Tela de computador com jogo&#10;&#10;Descrição gerada automaticamente">
            <a:extLst>
              <a:ext uri="{FF2B5EF4-FFF2-40B4-BE49-F238E27FC236}">
                <a16:creationId xmlns:a16="http://schemas.microsoft.com/office/drawing/2014/main" id="{C49397EB-7398-DF4C-880C-C350177FD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7" y="2667000"/>
            <a:ext cx="6681143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0" y="0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Tela de computador com jogo&#10;&#10;Descrição gerada automaticamente">
            <a:extLst>
              <a:ext uri="{FF2B5EF4-FFF2-40B4-BE49-F238E27FC236}">
                <a16:creationId xmlns:a16="http://schemas.microsoft.com/office/drawing/2014/main" id="{E9A58B9F-E356-1440-BC32-68AB266AB3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573000" cy="721518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2147509" y="2643777"/>
            <a:ext cx="7896981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Nosso site institucional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B7058356-95F3-CA4A-B8AF-2BA23A19344C}"/>
              </a:ext>
            </a:extLst>
          </p:cNvPr>
          <p:cNvSpPr/>
          <p:nvPr/>
        </p:nvSpPr>
        <p:spPr>
          <a:xfrm>
            <a:off x="162209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2C654AE-0823-1B4B-9574-2730D04A6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3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75B157A-751A-4B3B-84E6-DAD66F659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C8EF01-693C-48AC-85A7-E9DECBCDB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0EDCE19-50EA-40A6-B3FD-F9E1428EC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9779685-78AD-4FDC-B564-5CBB8AC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23942F2-754F-44B1-B568-D445FBF76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7E35955-774E-46C4-8A1C-AB1A0CB30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2DFC3FC-F4F4-4ACF-A597-4713DB600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89BD807-BC67-40FF-8A0C-C7BA2CD2C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34F9891-918B-4907-B215-68406A70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38704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BEAF78-8FF9-4755-B2F2-0E13C161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48" y="1264178"/>
            <a:ext cx="632807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6600">
                <a:latin typeface="Agency FB" panose="020B0503020202020204" pitchFamily="34" charset="0"/>
              </a:rPr>
              <a:t>Alguma pergunta até agora sobre o projeto?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E42DBE-98BB-40FC-9C91-3BCB67F83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5">
            <a:extLst>
              <a:ext uri="{FF2B5EF4-FFF2-40B4-BE49-F238E27FC236}">
                <a16:creationId xmlns:a16="http://schemas.microsoft.com/office/drawing/2014/main" id="{423EC2D2-C705-CF43-95F3-C9DA3F60F60A}"/>
              </a:ext>
            </a:extLst>
          </p:cNvPr>
          <p:cNvSpPr/>
          <p:nvPr/>
        </p:nvSpPr>
        <p:spPr>
          <a:xfrm>
            <a:off x="1198748" y="1908069"/>
            <a:ext cx="3030370" cy="301752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456F8673-075E-C34A-9128-01C8F877C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8282" y="2262874"/>
            <a:ext cx="2619479" cy="23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23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837A9-340D-0D4D-8266-A9EF0E9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 descr="Uma imagem contendo mapa&#10;&#10;Descrição gerada automaticamente">
            <a:extLst>
              <a:ext uri="{FF2B5EF4-FFF2-40B4-BE49-F238E27FC236}">
                <a16:creationId xmlns:a16="http://schemas.microsoft.com/office/drawing/2014/main" id="{F069547C-FB93-6443-9536-CF83CDCC3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05" y="2667000"/>
            <a:ext cx="5770528" cy="3124200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5A64D5-2F94-FA49-A188-0D88369E1B1F}"/>
              </a:ext>
            </a:extLst>
          </p:cNvPr>
          <p:cNvSpPr/>
          <p:nvPr/>
        </p:nvSpPr>
        <p:spPr>
          <a:xfrm>
            <a:off x="-381000" y="0"/>
            <a:ext cx="12573000" cy="72151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apa&#10;&#10;Descrição gerada automaticamente">
            <a:extLst>
              <a:ext uri="{FF2B5EF4-FFF2-40B4-BE49-F238E27FC236}">
                <a16:creationId xmlns:a16="http://schemas.microsoft.com/office/drawing/2014/main" id="{6CDC5E17-A894-AC4E-9005-AD23CF0F04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12573000" cy="721518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2E4F2E9-747D-DC41-9A3A-8AF3D3D9FB85}"/>
              </a:ext>
            </a:extLst>
          </p:cNvPr>
          <p:cNvSpPr txBox="1">
            <a:spLocks/>
          </p:cNvSpPr>
          <p:nvPr/>
        </p:nvSpPr>
        <p:spPr>
          <a:xfrm>
            <a:off x="1815909" y="2643777"/>
            <a:ext cx="8560181" cy="157044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Nossa tela de </a:t>
            </a:r>
            <a:r>
              <a:rPr lang="pt-BR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Dashboard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591C4CCD-AE6A-3E4C-8288-6665E80E6130}"/>
              </a:ext>
            </a:extLst>
          </p:cNvPr>
          <p:cNvSpPr/>
          <p:nvPr/>
        </p:nvSpPr>
        <p:spPr>
          <a:xfrm>
            <a:off x="162209" y="135523"/>
            <a:ext cx="1773670" cy="176615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FF6AFB95-B456-FA4E-9FB1-03FF63845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455" y="343190"/>
            <a:ext cx="1533177" cy="13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1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Macintosh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Agency FB</vt:lpstr>
      <vt:lpstr>Arial</vt:lpstr>
      <vt:lpstr>Corbel</vt:lpstr>
      <vt:lpstr>Paralaxe</vt:lpstr>
      <vt:lpstr>Apresentação do PowerPoint</vt:lpstr>
      <vt:lpstr>Sobre o Problema:</vt:lpstr>
      <vt:lpstr>Motivo da insatisfação dos clientes em supermercados</vt:lpstr>
      <vt:lpstr>Apresentação do PowerPoint</vt:lpstr>
      <vt:lpstr>HLD (SOLUÇÃO)</vt:lpstr>
      <vt:lpstr>LLD</vt:lpstr>
      <vt:lpstr>Apresentação do PowerPoint</vt:lpstr>
      <vt:lpstr>Alguma pergunta até agora sobre o projeto?</vt:lpstr>
      <vt:lpstr>Apresentação do PowerPoint</vt:lpstr>
      <vt:lpstr>Apresentação do PowerPoint</vt:lpstr>
      <vt:lpstr>Planilha de Riscos</vt:lpstr>
      <vt:lpstr>Modelagem Conceitual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Revisão  Sprint 2</dc:title>
  <dc:creator>ANDERSON SARTORIO DA SILVA .</dc:creator>
  <cp:lastModifiedBy>FELIPE DIAS ALVES DE AZEVEDO .</cp:lastModifiedBy>
  <cp:revision>1</cp:revision>
  <dcterms:created xsi:type="dcterms:W3CDTF">2020-05-01T02:12:39Z</dcterms:created>
  <dcterms:modified xsi:type="dcterms:W3CDTF">2020-05-01T19:57:59Z</dcterms:modified>
</cp:coreProperties>
</file>